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3E6E-ADFA-444A-A4C4-C44D4659AC3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B11-D062-49EE-861C-4038166F9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2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F3E6E-ADFA-444A-A4C4-C44D4659AC3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5BB11-D062-49EE-861C-4038166F9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8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Онтогенез	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5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smtClean="0"/>
              <a:t>Биогенетический закон</a:t>
            </a:r>
            <a:endParaRPr lang="ru-RU" b="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7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1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mtClean="0"/>
              <a:t>ТИПЫ  ПОСТЭМБРИОНАЛЬНОГО РАЗВИТИЯ</a:t>
            </a:r>
            <a:endParaRPr lang="ru-RU" sz="32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7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4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70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Ответьте  на  вопросы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29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0" smtClean="0"/>
              <a:t>Опишите развитие эмбрионов</a:t>
            </a:r>
            <a:br>
              <a:rPr lang="ru-RU" sz="3600" b="0" smtClean="0"/>
            </a:br>
            <a:r>
              <a:rPr lang="ru-RU" sz="2800" b="0" smtClean="0"/>
              <a:t>Как называется эта закономерность?</a:t>
            </a:r>
            <a:endParaRPr lang="ru-RU" sz="3600" b="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23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smtClean="0"/>
              <a:t>Задания  к самостоятельной  работе</a:t>
            </a:r>
            <a:endParaRPr lang="ru-RU" b="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2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Домашнее задание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2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/>
              <a:t>Повторение:</a:t>
            </a:r>
            <a:br>
              <a:rPr lang="ru-RU" sz="3600" smtClean="0"/>
            </a:br>
            <a:r>
              <a:rPr lang="ru-RU" sz="3600" smtClean="0"/>
              <a:t>Дайте определения понятиям 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7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mtClean="0">
                <a:solidFill>
                  <a:srgbClr val="800000"/>
                </a:solidFill>
              </a:rPr>
              <a:t>ОНТОГЕНЕЗ -</a:t>
            </a:r>
            <a:r>
              <a:rPr lang="ru-RU" sz="3200" smtClean="0"/>
              <a:t> процесс индивидуального развития организма от зиготы  до смерти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8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0" smtClean="0">
                <a:solidFill>
                  <a:srgbClr val="800000"/>
                </a:solidFill>
              </a:rPr>
              <a:t>Периодизация онтогенеза</a:t>
            </a:r>
            <a:br>
              <a:rPr lang="ru-RU" sz="3600" b="0" smtClean="0">
                <a:solidFill>
                  <a:srgbClr val="800000"/>
                </a:solidFill>
              </a:rPr>
            </a:br>
            <a:endParaRPr lang="ru-RU" sz="3600" b="0" dirty="0" smtClean="0">
              <a:solidFill>
                <a:srgbClr val="8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8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ЭМБРИОГЕНЕЗ</a:t>
            </a:r>
            <a:br>
              <a:rPr lang="ru-RU" smtClean="0"/>
            </a:br>
            <a:r>
              <a:rPr lang="ru-RU" smtClean="0"/>
              <a:t> (Зигота-</a:t>
            </a:r>
            <a:r>
              <a:rPr lang="en-US" smtClean="0"/>
              <a:t>&gt;</a:t>
            </a:r>
            <a:r>
              <a:rPr lang="ru-RU" smtClean="0"/>
              <a:t>Бластула)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ЭМБРИОГЕНЕЗ</a:t>
            </a:r>
            <a:br>
              <a:rPr lang="ru-RU" smtClean="0"/>
            </a:br>
            <a:r>
              <a:rPr lang="ru-RU" smtClean="0"/>
              <a:t>(Бластула-</a:t>
            </a:r>
            <a:r>
              <a:rPr lang="en-US" smtClean="0"/>
              <a:t>&gt;</a:t>
            </a:r>
            <a:r>
              <a:rPr lang="ru-RU" smtClean="0"/>
              <a:t>Гаструла)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ЭМБРИОГЕНЕЗ</a:t>
            </a:r>
            <a:br>
              <a:rPr lang="ru-RU" smtClean="0"/>
            </a:br>
            <a:r>
              <a:rPr lang="ru-RU" smtClean="0"/>
              <a:t>(Гаструла</a:t>
            </a:r>
            <a:r>
              <a:rPr lang="en-US" smtClean="0"/>
              <a:t>-&gt;</a:t>
            </a:r>
            <a:r>
              <a:rPr lang="ru-RU" smtClean="0"/>
              <a:t>Нейрула)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9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9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/>
              <a:t>Определите закономерности в развитии зародыша хордовых животных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95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Онтогенез </vt:lpstr>
      <vt:lpstr>Повторение: Дайте определения понятиям </vt:lpstr>
      <vt:lpstr>ОНТОГЕНЕЗ - процесс индивидуального развития организма от зиготы  до смерти</vt:lpstr>
      <vt:lpstr>Периодизация онтогенеза </vt:lpstr>
      <vt:lpstr>ЭМБРИОГЕНЕЗ  (Зигота-&gt;Бластула)</vt:lpstr>
      <vt:lpstr>ЭМБРИОГЕНЕЗ (Бластула-&gt;Гаструла)</vt:lpstr>
      <vt:lpstr>ЭМБРИОГЕНЕЗ (Гаструла-&gt;Нейрула)</vt:lpstr>
      <vt:lpstr>Презентация PowerPoint</vt:lpstr>
      <vt:lpstr>Определите закономерности в развитии зародыша хордовых животных</vt:lpstr>
      <vt:lpstr>Биогенетический закон</vt:lpstr>
      <vt:lpstr>Презентация PowerPoint</vt:lpstr>
      <vt:lpstr>ТИПЫ  ПОСТЭМБРИОНАЛЬНОГО РАЗВИТИЯ</vt:lpstr>
      <vt:lpstr>Презентация PowerPoint</vt:lpstr>
      <vt:lpstr>Презентация PowerPoint</vt:lpstr>
      <vt:lpstr>Ответьте  на  вопросы</vt:lpstr>
      <vt:lpstr>Опишите развитие эмбрионов Как называется эта закономерность?</vt:lpstr>
      <vt:lpstr>Задания  к самостоятельной  работе</vt:lpstr>
      <vt:lpstr>Домашнее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Онтогенез </dc:title>
  <dc:creator>1</dc:creator>
  <cp:lastModifiedBy>1</cp:lastModifiedBy>
  <cp:revision>1</cp:revision>
  <dcterms:created xsi:type="dcterms:W3CDTF">2015-02-23T17:53:45Z</dcterms:created>
  <dcterms:modified xsi:type="dcterms:W3CDTF">2015-02-23T17:53:45Z</dcterms:modified>
</cp:coreProperties>
</file>