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8" r:id="rId12"/>
    <p:sldId id="267" r:id="rId13"/>
    <p:sldId id="269" r:id="rId14"/>
    <p:sldId id="270" r:id="rId15"/>
    <p:sldId id="275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93FBF-0EF3-4DB8-ACFC-74A9D41DCFB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07691-67CB-44C3-9592-B5A2AF31E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Лёгкая атлетика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1294752_wc_athletics_berlin_soon-ok_jung_south_kor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Техника прыжка в длину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прыжках в длину различают 4 фазы: </a:t>
            </a:r>
            <a:r>
              <a:rPr lang="ru-RU" sz="1800" dirty="0" smtClean="0">
                <a:solidFill>
                  <a:srgbClr val="FFFF00"/>
                </a:solidFill>
              </a:rPr>
              <a:t>разбег, отталкивание, полет и приземление.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solidFill>
                  <a:schemeClr val="bg1"/>
                </a:solidFill>
              </a:rPr>
              <a:t>Разбег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Прыгун использует длину разбега таким образом, чтобы с максимальной скоростью поставить толчковую ногу точно на брусок. У мужчин длина разбега колеблется от 35 до 45 м, у женщин– от 25 до 35 м. Разбег должен выполняться с равномерным ускорением.</a:t>
            </a:r>
            <a:br>
              <a:rPr lang="ru-RU" sz="1800" dirty="0" smtClean="0"/>
            </a:br>
            <a:r>
              <a:rPr lang="ru-RU" sz="1800" dirty="0" smtClean="0"/>
              <a:t>По мере повышения скорости туловище выпрямляется, и последний шаг выполняется в вертикальном положении. Во время разбега ритм бега должен быть постоянным для того, чтобы обеспечить правильную постановку ноги на брусок. На дорожке для разбега делаются 1 или 2 контрольные отметки, последняя отметка обычно за 6 шагов от бруска.</a:t>
            </a:r>
            <a:br>
              <a:rPr lang="ru-RU" sz="1800" dirty="0" smtClean="0"/>
            </a:br>
            <a:r>
              <a:rPr lang="ru-RU" sz="1800" dirty="0" smtClean="0"/>
              <a:t>Превращение движения вперед в движение вперед вверх посредством отталкивания не должно повлечь за собой большой потери скорости. Для этого необходимо на последних 2-4 шагах изменить нормальный ритм шагов. Для такого изменения ритма характерно удлинение предпоследнего шага примерно на 20 см. </a:t>
            </a:r>
            <a:r>
              <a:rPr lang="en-US" sz="1800" dirty="0" err="1" smtClean="0"/>
              <a:t>Уменьшение</a:t>
            </a:r>
            <a:r>
              <a:rPr lang="en-US" sz="1800" dirty="0" smtClean="0"/>
              <a:t> </a:t>
            </a:r>
            <a:r>
              <a:rPr lang="en-US" sz="1800" dirty="0" err="1" smtClean="0"/>
              <a:t>последнего</a:t>
            </a:r>
            <a:r>
              <a:rPr lang="en-US" sz="1800" dirty="0" smtClean="0"/>
              <a:t> </a:t>
            </a:r>
            <a:r>
              <a:rPr lang="en-US" sz="1800" dirty="0" err="1" smtClean="0"/>
              <a:t>шага</a:t>
            </a:r>
            <a:r>
              <a:rPr lang="en-US" sz="1800" dirty="0" smtClean="0"/>
              <a:t> </a:t>
            </a:r>
            <a:r>
              <a:rPr lang="en-US" sz="1800" dirty="0" err="1" smtClean="0"/>
              <a:t>обеспечивает</a:t>
            </a:r>
            <a:r>
              <a:rPr lang="en-US" sz="1800" dirty="0" smtClean="0"/>
              <a:t> </a:t>
            </a:r>
            <a:r>
              <a:rPr lang="en-US" sz="1800" dirty="0" err="1" smtClean="0"/>
              <a:t>быстрое</a:t>
            </a:r>
            <a:r>
              <a:rPr lang="en-US" sz="1800" dirty="0" smtClean="0"/>
              <a:t> </a:t>
            </a:r>
            <a:r>
              <a:rPr lang="en-US" sz="1800" dirty="0" err="1" smtClean="0"/>
              <a:t>отталкивание</a:t>
            </a:r>
            <a:r>
              <a:rPr lang="en-US" sz="1800" dirty="0" smtClean="0"/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Отталкивание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Различаются три фазы отталкивания:</a:t>
            </a:r>
            <a:br>
              <a:rPr lang="ru-RU" sz="2000" dirty="0" smtClean="0"/>
            </a:br>
            <a:r>
              <a:rPr lang="ru-RU" sz="2000" dirty="0" smtClean="0"/>
              <a:t>• активная постановка почти выпрямленной ноги на брусок</a:t>
            </a:r>
            <a:br>
              <a:rPr lang="ru-RU" sz="2000" dirty="0" smtClean="0"/>
            </a:br>
            <a:r>
              <a:rPr lang="ru-RU" sz="2000" dirty="0" smtClean="0"/>
              <a:t>• возникновение торможения как следствие постановки ступни на брусок и напряжения мускулатуры ноги, и тем самым подготовка к отталкиванию</a:t>
            </a:r>
            <a:br>
              <a:rPr lang="ru-RU" sz="2000" dirty="0" smtClean="0"/>
            </a:br>
            <a:r>
              <a:rPr lang="ru-RU" sz="2000" dirty="0" smtClean="0"/>
              <a:t>• отталкивание.</a:t>
            </a:r>
            <a:br>
              <a:rPr lang="ru-RU" sz="2000" dirty="0" smtClean="0"/>
            </a:br>
            <a:r>
              <a:rPr lang="ru-RU" sz="2000" dirty="0" smtClean="0"/>
              <a:t>Последняя фаза начинается до того, как центр тяжести тела перешел за вертикаль. При этом толчковая и согнутая маховая нога, а также руки выполняют энергичный взмах вперед вверх. Чем быстрее взмах руками и ногой, который тормозится на высоте плечевого пояса и бедра, тем мощнее будет толчок.</a:t>
            </a:r>
            <a:br>
              <a:rPr lang="ru-RU" sz="2000" dirty="0" smtClean="0"/>
            </a:br>
            <a:r>
              <a:rPr lang="ru-RU" sz="2000" dirty="0" smtClean="0"/>
              <a:t>До и во время отталкивания туловище выпрямляется настолько, чтобы линия воздействия, возникшая в результате отталкивания и маха, слегка опережала центр тяжести тела и тем самым обеспечивала незначительное отклонение назад, которое при дальнейшем выполнении прыжка позволяет прыгуну занять выгодное положение для приземления.</a:t>
            </a:r>
            <a:br>
              <a:rPr lang="ru-RU" sz="2000" dirty="0" smtClean="0"/>
            </a:br>
            <a:r>
              <a:rPr lang="ru-RU" sz="2000" dirty="0" smtClean="0"/>
              <a:t>Если линия воздействия находится за центром тяжести, возникает вращательный момент вперед и прыгун преждевременно касается ногами грунта. Скорость и угол вылета при отрыве от земли в момент окончания отталкивания определяют кривую полета его центра тяжести.</a:t>
            </a: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hhh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Полёт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этой фазе прыгун не может посредством движения положительно воздействовать на изменение кривой полета. Все последующие движения направлены теперь на то, чтобы сохранить равновесие и тем самым подготовить эффективное приземление. Это относится ко всем способам прыжка. </a:t>
            </a:r>
            <a:br>
              <a:rPr lang="ru-RU" sz="1800" dirty="0" smtClean="0"/>
            </a:br>
            <a:r>
              <a:rPr lang="ru-RU" sz="1800" dirty="0" smtClean="0"/>
              <a:t>Равновесие лучше всего сохраняется в том случае, когда после отталкивания прыгун слегка отклоняет туловище назад и одновременно выполняет в воздухе беговой шаг. Следует избегать </a:t>
            </a:r>
            <a:r>
              <a:rPr lang="ru-RU" sz="1800" dirty="0" err="1" smtClean="0"/>
              <a:t>прогибания</a:t>
            </a:r>
            <a:r>
              <a:rPr lang="ru-RU" sz="1800" dirty="0" smtClean="0"/>
              <a:t> в пояснице.</a:t>
            </a:r>
            <a:br>
              <a:rPr lang="ru-RU" sz="1800" dirty="0" smtClean="0"/>
            </a:br>
            <a:r>
              <a:rPr lang="ru-RU" sz="1800" dirty="0" smtClean="0"/>
              <a:t>Отклонение туловища заканчивается незадолго до того, как будет достигнута высшая точка кривой полета. После того как туловище было отклонено назад, прыгун в большинстве случаев имеет возможность посредством наклона туловища вперед поднять ноги до перпендикулярного положения в последней фазе полета, т.е. во время подготовки приземления.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hhh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Приземление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Непосредственно перед самым приземлением туловище вновь несколько выпрямляется, а ноги слегка опускаются. Тем самым можно достигнуть теоретически наибольшей длины прыжка. Если во время полетной фазы туловище не отклонено назад, прыгун не в состоянии достаточно высоко поднять ноги и при приземлении дальность прыжка уменьшается. Все движения, выполняемые прыгуном во время фазы полета, преследуют цель обеспечить возможно более дальний полет.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c0fbab8fd7d29793719067438fca3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Прыжок в длину, выполняемый с сильно согнутыми ногами в коленных и тазобедренных суставах, носит название </a:t>
            </a:r>
            <a:r>
              <a:rPr lang="ru-RU" sz="1800" dirty="0" smtClean="0">
                <a:solidFill>
                  <a:srgbClr val="FF0000"/>
                </a:solidFill>
              </a:rPr>
              <a:t>«согнув ноги»</a:t>
            </a:r>
            <a:r>
              <a:rPr lang="en-US" sz="1800" dirty="0" smtClean="0"/>
              <a:t>.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814393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Прыжок </a:t>
            </a:r>
            <a:r>
              <a:rPr lang="ru-RU" sz="1600" b="1" dirty="0" smtClean="0">
                <a:solidFill>
                  <a:schemeClr val="bg1"/>
                </a:solidFill>
              </a:rPr>
              <a:t>«прогнувшись» </a:t>
            </a:r>
            <a:r>
              <a:rPr lang="ru-RU" sz="1600" dirty="0" smtClean="0"/>
              <a:t>можно рекомендовать спортсменам, не обладающим мощным отталкиванием. Для этого способа характерно опускание в начале полета маховой ноги вниз и назад с последующим </a:t>
            </a:r>
            <a:r>
              <a:rPr lang="ru-RU" sz="1600" dirty="0" err="1" smtClean="0"/>
              <a:t>прогибанием</a:t>
            </a:r>
            <a:r>
              <a:rPr lang="ru-RU" sz="1600" dirty="0" smtClean="0"/>
              <a:t> туловища. Положение тела позволяет растянуть мышцы передней поверхности туловища и создать предпосылки для хорошей группировки спортсмена и далекого выбрасывания ног вперед перед приземлением.</a:t>
            </a:r>
            <a:endParaRPr lang="ru-RU" sz="1600" dirty="0"/>
          </a:p>
        </p:txBody>
      </p:sp>
      <p:pic>
        <p:nvPicPr>
          <p:cNvPr id="8" name="Содержимое 7" descr="prizok_v_dlinu_prognuvshis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85926"/>
            <a:ext cx="8572560" cy="4786346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sz="1800" dirty="0" smtClean="0"/>
              <a:t>Наиболее рациональный способ прыжка - </a:t>
            </a:r>
            <a:r>
              <a:rPr lang="ru-RU" sz="1800" b="1" dirty="0" smtClean="0">
                <a:solidFill>
                  <a:srgbClr val="FF0000"/>
                </a:solidFill>
              </a:rPr>
              <a:t>«ножницы»</a:t>
            </a:r>
            <a:r>
              <a:rPr lang="en-US" sz="1800" b="1" dirty="0" smtClean="0"/>
              <a:t>,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позволяет спортсмену сократить время подготовки к отталкиванию и создать устойчивое положение тела в полете. Этот способ характеризуется выполнением движений в полетной фазе, близких к движениям при беге.</a:t>
            </a:r>
            <a:endParaRPr lang="ru-RU" sz="18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40" y="2071678"/>
            <a:ext cx="855584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bject_39.1280521828.49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ba7b_5b65c2f5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274638"/>
            <a:ext cx="4972056" cy="258285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Лёгкая атлетика </a:t>
            </a:r>
            <a:r>
              <a:rPr lang="ru-RU" sz="1800" dirty="0" smtClean="0">
                <a:solidFill>
                  <a:srgbClr val="FF0000"/>
                </a:solidFill>
              </a:rPr>
              <a:t>— совокупность видов спорта, включающая бег, ходьбу, прыжки и метания. Объединяет следующие дисциплины: беговые виды, спортивная ходьба, технические виды (прыжки и метания), многоборья, пробеги (бег по шоссе) и кроссы (бег по пересечённой местности).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550941262092997998Olympic_sports_Athletics_pictogram.svg.h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3071810"/>
            <a:ext cx="3357586" cy="357190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Учитель физкультуры</a:t>
            </a:r>
            <a:br>
              <a:rPr lang="ru-RU" sz="1600" b="1" dirty="0" smtClean="0"/>
            </a:br>
            <a:r>
              <a:rPr lang="ru-RU" sz="1600" b="1" dirty="0" smtClean="0"/>
              <a:t> МОУ «СОШ» № 82 </a:t>
            </a:r>
            <a:br>
              <a:rPr lang="ru-RU" sz="1600" b="1" dirty="0" smtClean="0"/>
            </a:br>
            <a:r>
              <a:rPr lang="ru-RU" sz="1600" b="1" dirty="0" err="1" smtClean="0"/>
              <a:t>Касенкова</a:t>
            </a:r>
            <a:r>
              <a:rPr lang="ru-RU" sz="1600" b="1" dirty="0" smtClean="0"/>
              <a:t> Е.В.</a:t>
            </a:r>
            <a:endParaRPr lang="ru-RU" sz="1600" b="1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19359_be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01080" cy="6858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Легкоатлетические упражнения проводились с целью физической подготовки, а также для проведения состязаний ещё в глубокой древности. Но история лёгкой атлетики, как принято считать, началась с соревнований в беге на олимпийских играх Древней Греции.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Современная лёгкая атлетика начала свой путь с отдельных попыток в разных странах проводить соревнования в беге, прыжках и метаниях.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Считается, что начало истории современной лёгкой атлетики положили соревнования в беге на дистанцию около 2 км учащихся колледжа в г. Регби (Англия) в 1837 г, после чего такие соревнования стали проводиться в других учебных заведениях Англии.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Позднее в программу соревнований стали включать бег на короткие дистанции, бег с препятствиями, метание тяжести, а в 1851 г.— прыжки в длину и высоту с разбега. В 1864 г. между университетами Оксфорда и Кембриджа были проведены первые соревнования, ставшие в дальнейшем ежегодными, положившие начало традиционным двусторонним матчам.</a:t>
            </a:r>
            <a:endParaRPr lang="ru-RU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gkaya_atletika_80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74638"/>
            <a:ext cx="4429124" cy="636907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Широкое развитие современной лёгкой атлетики связано с возрождением олимпийских игр (1896 г.), в которых ей отвели наибольшее место. И сегодня Олимпийские игры — мощный стимул для развития лёгкой атлетики во всем мире. 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Начало распространению лёгкой атлетики в России было положено в 1888 г., когда в Тярлево, близ Петербурга, был организован спортивный кружок. В том же году там было проведено первое в России соревнование по бегу. Впервые первенство России по лёгкой атлетике проходило в 1908 г. В нём приняли участие около 50 спортсменов.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В 1911 г. создаётся Всероссийский союз любителей лёгкой атлетики, объединивший около 20 спортивных лиг Петербурга, Москвы, Киева, Риги и других городов.</a:t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>В 1912 г. российские легкоатлеты (47 человек) впервые участвовали в олимпийских играх — в Стокгольме. Из-за слабой подготовленности спортсменов и плохой организации выступление русских легкоатлетов прошло неудачно — никто из них не занял призового места.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3929058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Дисциплины</a:t>
            </a:r>
            <a:endParaRPr lang="ru-RU" sz="5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легкая атлетика\47633167_1250538617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900486" cy="135729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Беговые виды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00174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Беговые виды лёгкой атлетики объединяют следующие дисциплины: спринт (100 м, 200 м и 400 м), бег на средние дистанции (от 800 до 3000 м, в том числе бег на 3000 м с препятствиями), бег на длинные дистанции (классические дистанции 5000 м и 10 000 м), барьерный бег (100 м, 400 м) и эстафета (4×100 м, 4×200 м, 4×400 м, 4×800 м, 4×1500 м). Все они проходят на дорожке стадиона.</a:t>
            </a:r>
          </a:p>
          <a:p>
            <a:r>
              <a:rPr lang="ru-RU" sz="1600" dirty="0" smtClean="0">
                <a:solidFill>
                  <a:srgbClr val="FFFF00"/>
                </a:solidFill>
              </a:rPr>
              <a:t>Соревнования по бегу — один из самых старых видов спорта, по которым были утверждены официальные правила соревнований, и были включены в программу с самых первых олимпийских игр современности 1896 года. Для бегунов важнейшими качествами являются: способность поддерживать высокую скорость на дистанции, выносливость (для средних и длинных), скоростная выносливость (для длинного спринта), реакция и тактическое мышление. 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portes-OlimpiadasdePekin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643174" cy="928670"/>
          </a:xfrm>
        </p:spPr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Правила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0"/>
            <a:ext cx="421481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 старте спортсмены занимают свои позиции согласно жребию или местам, занятым на предыдущих этапах соревнований. При команде «на старт»  занимают места у стартовой линии. При команде «внимание»  готовятся к старту и должны прекратить всякое движение (команда применяется только в спринте). Команду «марш» даёт стартер выстрелом стартового пистолета, с которым на крупных соревнованиях соединён электронный таймер.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ходе бега спортсмены не должны мешать друг другу, хотя при беге особенно на длинные и средние дистанции возможны контакты бегунов. На дистанциях от 100 м до 400 м спортсмены бегут каждый по своей дорожке. На дистанциях от 600 м — 800 м начинают на разных дорожках и через 200 м выходят на общую дорожку. 1000 м и более начинают старт общей группой у линии обозначающей старт.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Выигрывает тот спортсмен, который первым пересекает линию финиша. При этом в случае спорных ситуаций привлекается фотофиниш и первым считается тот легкоатлет, часть туловища которого первой пересекла линию финиша.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42585734tatjanalebedevareut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714908" cy="1285860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Прыжки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da_Marcussen_2007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1481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Прыжки в длину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57232"/>
            <a:ext cx="3714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Прыжок в длину — дисциплина технических видов легкоатлетической программы, относящаяся к горизонтальным прыжкам.</a:t>
            </a:r>
          </a:p>
          <a:p>
            <a:pPr algn="ctr"/>
            <a:r>
              <a:rPr lang="ru-RU" dirty="0" smtClean="0"/>
              <a:t>Прыжок в длину требует от спортсменов прыгучести, спринтерских качеств. Является современной олимпийской дисциплиной лёгкой атлетики для мужчин с 1896 года, для женщин — с 1948 года. Входит в состав легкоатлетических многоборий.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649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Лёгкая атлетика</vt:lpstr>
      <vt:lpstr>Лёгкая атлетика — совокупность видов спорта, включающая бег, ходьбу, прыжки и метания. Объединяет следующие дисциплины: беговые виды, спортивная ходьба, технические виды (прыжки и метания), многоборья, пробеги (бег по шоссе) и кроссы (бег по пересечённой местности).</vt:lpstr>
      <vt:lpstr>Легкоатлетические упражнения проводились с целью физической подготовки, а также для проведения состязаний ещё в глубокой древности. Но история лёгкой атлетики, как принято считать, началась с соревнований в беге на олимпийских играх Древней Греции.  Современная лёгкая атлетика начала свой путь с отдельных попыток в разных странах проводить соревнования в беге, прыжках и метаниях.  Считается, что начало истории современной лёгкой атлетики положили соревнования в беге на дистанцию около 2 км учащихся колледжа в г. Регби (Англия) в 1837 г, после чего такие соревнования стали проводиться в других учебных заведениях Англии. Позднее в программу соревнований стали включать бег на короткие дистанции, бег с препятствиями, метание тяжести, а в 1851 г.— прыжки в длину и высоту с разбега. В 1864 г. между университетами Оксфорда и Кембриджа были проведены первые соревнования, ставшие в дальнейшем ежегодными, положившие начало традиционным двусторонним матчам.</vt:lpstr>
      <vt:lpstr>Широкое развитие современной лёгкой атлетики связано с возрождением олимпийских игр (1896 г.), в которых ей отвели наибольшее место. И сегодня Олимпийские игры — мощный стимул для развития лёгкой атлетики во всем мире.  Начало распространению лёгкой атлетики в России было положено в 1888 г., когда в Тярлево, близ Петербурга, был организован спортивный кружок. В том же году там было проведено первое в России соревнование по бегу. Впервые первенство России по лёгкой атлетике проходило в 1908 г. В нём приняли участие около 50 спортсменов. В 1911 г. создаётся Всероссийский союз любителей лёгкой атлетики, объединивший около 20 спортивных лиг Петербурга, Москвы, Киева, Риги и других городов. В 1912 г. российские легкоатлеты (47 человек) впервые участвовали в олимпийских играх — в Стокгольме. Из-за слабой подготовленности спортсменов и плохой организации выступление русских легкоатлетов прошло неудачно — никто из них не занял призового места.</vt:lpstr>
      <vt:lpstr>Дисциплины</vt:lpstr>
      <vt:lpstr>Беговые виды</vt:lpstr>
      <vt:lpstr>Правила</vt:lpstr>
      <vt:lpstr>Прыжки</vt:lpstr>
      <vt:lpstr>Прыжки в длину</vt:lpstr>
      <vt:lpstr>Техника прыжка в длину</vt:lpstr>
      <vt:lpstr>В прыжках в длину различают 4 фазы: разбег, отталкивание, полет и приземление. Разбег Прыгун использует длину разбега таким образом, чтобы с максимальной скоростью поставить толчковую ногу точно на брусок. У мужчин длина разбега колеблется от 35 до 45 м, у женщин– от 25 до 35 м. Разбег должен выполняться с равномерным ускорением. По мере повышения скорости туловище выпрямляется, и последний шаг выполняется в вертикальном положении. Во время разбега ритм бега должен быть постоянным для того, чтобы обеспечить правильную постановку ноги на брусок. На дорожке для разбега делаются 1 или 2 контрольные отметки, последняя отметка обычно за 6 шагов от бруска. Превращение движения вперед в движение вперед вверх посредством отталкивания не должно повлечь за собой большой потери скорости. Для этого необходимо на последних 2-4 шагах изменить нормальный ритм шагов. Для такого изменения ритма характерно удлинение предпоследнего шага примерно на 20 см. Уменьшение последнего шага обеспечивает быстрое отталкивание. </vt:lpstr>
      <vt:lpstr>Отталкивание Различаются три фазы отталкивания: • активная постановка почти выпрямленной ноги на брусок • возникновение торможения как следствие постановки ступни на брусок и напряжения мускулатуры ноги, и тем самым подготовка к отталкиванию • отталкивание. Последняя фаза начинается до того, как центр тяжести тела перешел за вертикаль. При этом толчковая и согнутая маховая нога, а также руки выполняют энергичный взмах вперед вверх. Чем быстрее взмах руками и ногой, который тормозится на высоте плечевого пояса и бедра, тем мощнее будет толчок. До и во время отталкивания туловище выпрямляется настолько, чтобы линия воздействия, возникшая в результате отталкивания и маха, слегка опережала центр тяжести тела и тем самым обеспечивала незначительное отклонение назад, которое при дальнейшем выполнении прыжка позволяет прыгуну занять выгодное положение для приземления. Если линия воздействия находится за центром тяжести, возникает вращательный момент вперед и прыгун преждевременно касается ногами грунта. Скорость и угол вылета при отрыве от земли в момент окончания отталкивания определяют кривую полета его центра тяжести.</vt:lpstr>
      <vt:lpstr>Полёт В этой фазе прыгун не может посредством движения положительно воздействовать на изменение кривой полета. Все последующие движения направлены теперь на то, чтобы сохранить равновесие и тем самым подготовить эффективное приземление. Это относится ко всем способам прыжка.  Равновесие лучше всего сохраняется в том случае, когда после отталкивания прыгун слегка отклоняет туловище назад и одновременно выполняет в воздухе беговой шаг. Следует избегать прогибания в пояснице. Отклонение туловища заканчивается незадолго до того, как будет достигнута высшая точка кривой полета. После того как туловище было отклонено назад, прыгун в большинстве случаев имеет возможность посредством наклона туловища вперед поднять ноги до перпендикулярного положения в последней фазе полета, т.е. во время подготовки приземления. </vt:lpstr>
      <vt:lpstr>Приземление Непосредственно перед самым приземлением туловище вновь несколько выпрямляется, а ноги слегка опускаются. Тем самым можно достигнуть теоретически наибольшей длины прыжка. Если во время полетной фазы туловище не отклонено назад, прыгун не в состоянии достаточно высоко поднять ноги и при приземлении дальность прыжка уменьшается. Все движения, выполняемые прыгуном во время фазы полета, преследуют цель обеспечить возможно более дальний полет. </vt:lpstr>
      <vt:lpstr>Слайд 15</vt:lpstr>
      <vt:lpstr>Прыжок в длину, выполняемый с сильно согнутыми ногами в коленных и тазобедренных суставах, носит название «согнув ноги».</vt:lpstr>
      <vt:lpstr>Прыжок «прогнувшись» можно рекомендовать спортсменам, не обладающим мощным отталкиванием. Для этого способа характерно опускание в начале полета маховой ноги вниз и назад с последующим прогибанием туловища. Положение тела позволяет растянуть мышцы передней поверхности туловища и создать предпосылки для хорошей группировки спортсмена и далекого выбрасывания ног вперед перед приземлением.</vt:lpstr>
      <vt:lpstr>Наиболее рациональный способ прыжка - «ножницы», позволяет спортсмену сократить время подготовки к отталкиванию и создать устойчивое положение тела в полете. Этот способ характеризуется выполнением движений в полетной фазе, близких к движениям при беге.</vt:lpstr>
      <vt:lpstr>Слайд 19</vt:lpstr>
      <vt:lpstr>Учитель физкультуры  МОУ «СОШ» № 82  Касенкова Е.В.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Лёгкая атлетика</dc:title>
  <dc:creator>Admin</dc:creator>
  <cp:lastModifiedBy>Admin</cp:lastModifiedBy>
  <cp:revision>20</cp:revision>
  <dcterms:created xsi:type="dcterms:W3CDTF">2011-11-07T12:02:33Z</dcterms:created>
  <dcterms:modified xsi:type="dcterms:W3CDTF">2011-12-11T08:57:58Z</dcterms:modified>
</cp:coreProperties>
</file>