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0" r:id="rId4"/>
    <p:sldId id="261" r:id="rId5"/>
    <p:sldId id="258" r:id="rId6"/>
    <p:sldId id="270" r:id="rId7"/>
    <p:sldId id="273" r:id="rId8"/>
    <p:sldId id="259" r:id="rId9"/>
    <p:sldId id="271" r:id="rId10"/>
    <p:sldId id="27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96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93D2-6226-4AF2-9107-42421A4BD685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119C-7415-4CAE-BB59-5B23F6F9D7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93D2-6226-4AF2-9107-42421A4BD685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119C-7415-4CAE-BB59-5B23F6F9D7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93D2-6226-4AF2-9107-42421A4BD685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119C-7415-4CAE-BB59-5B23F6F9D7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93D2-6226-4AF2-9107-42421A4BD685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119C-7415-4CAE-BB59-5B23F6F9D7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93D2-6226-4AF2-9107-42421A4BD685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119C-7415-4CAE-BB59-5B23F6F9D7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93D2-6226-4AF2-9107-42421A4BD685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119C-7415-4CAE-BB59-5B23F6F9D7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93D2-6226-4AF2-9107-42421A4BD685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119C-7415-4CAE-BB59-5B23F6F9D7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93D2-6226-4AF2-9107-42421A4BD685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119C-7415-4CAE-BB59-5B23F6F9D7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93D2-6226-4AF2-9107-42421A4BD685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119C-7415-4CAE-BB59-5B23F6F9D7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93D2-6226-4AF2-9107-42421A4BD685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119C-7415-4CAE-BB59-5B23F6F9D7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93D2-6226-4AF2-9107-42421A4BD685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119C-7415-4CAE-BB59-5B23F6F9D7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493D2-6226-4AF2-9107-42421A4BD685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9119C-7415-4CAE-BB59-5B23F6F9D7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428736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dirty="0">
                <a:solidFill>
                  <a:schemeClr val="bg1"/>
                </a:solidFill>
              </a:rPr>
              <a:t/>
            </a:r>
            <a:br>
              <a:rPr lang="ru-RU" sz="5400" dirty="0">
                <a:solidFill>
                  <a:schemeClr val="bg1"/>
                </a:solidFill>
              </a:rPr>
            </a:br>
            <a:r>
              <a:rPr lang="ru-RU" sz="5400" dirty="0">
                <a:solidFill>
                  <a:schemeClr val="bg1"/>
                </a:solidFill>
              </a:rPr>
              <a:t> </a:t>
            </a:r>
            <a:r>
              <a:rPr lang="ru-RU" sz="5400" b="1" dirty="0">
                <a:solidFill>
                  <a:schemeClr val="bg1"/>
                </a:solidFill>
              </a:rPr>
              <a:t>Международная система единиц СИ 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509120"/>
            <a:ext cx="7520880" cy="1752600"/>
          </a:xfrm>
        </p:spPr>
        <p:txBody>
          <a:bodyPr>
            <a:normAutofit/>
          </a:bodyPr>
          <a:lstStyle/>
          <a:p>
            <a:pPr algn="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Выполнил ученик 5 «Б» класса</a:t>
            </a:r>
          </a:p>
          <a:p>
            <a:pPr algn="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Лицея №9  г. Белгорода</a:t>
            </a:r>
          </a:p>
          <a:p>
            <a:pPr algn="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Переплётчик  Константин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14818"/>
            <a:ext cx="2786082" cy="207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404664"/>
            <a:ext cx="4071966" cy="57214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	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3.Система СИ принята в международных масштабах и вводится во всех странах в законодательном порядке. В СССР СИ была принята к употреблению с 1963 г.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5750" y="785794"/>
            <a:ext cx="50482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История создания международной системы единиц    СИ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5184576" cy="485313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По мере развития техники, ее широкого применения в различных странах, человечество пришло к необходимости введения и использования легко воспроизводимых единиц измерения, которые были бы по возможности долговечными. Такая система измерения долго разрабатывалась и была реализована на тех неизменных взаимосвязях, которые уже существуют в природе и к которым стремились свести единицы измерения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857364"/>
            <a:ext cx="3286116" cy="2928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4258816" cy="5865515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1799 году во Франции были изготовлены два эталона — для единицы длины (метр) и для единицы массы (килограмм)</a:t>
            </a:r>
          </a:p>
          <a:p>
            <a:pPr algn="just"/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1875 году была подписана Метрическая конвенция. Были начаты работы по разработке международных эталонов метра и килограмма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857232"/>
            <a:ext cx="364333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4464496" cy="5793507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В 1960 году XI Генеральная конференция по мерам и весам приняла стандарт, который впервые получил название «Международная система единиц (СИ)»</a:t>
            </a:r>
            <a:r>
              <a:rPr lang="ru-RU" dirty="0" smtClean="0">
                <a:solidFill>
                  <a:schemeClr val="bg1"/>
                </a:solidFill>
              </a:rPr>
              <a:t> .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Она основывается на базисных (основных) и дополнительных единицах, приведенных в таблице.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0"/>
            <a:ext cx="91440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115616" y="260648"/>
            <a:ext cx="69619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Семь основных единиц СИ </a:t>
            </a:r>
            <a:endParaRPr lang="ru-R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214422"/>
            <a:ext cx="8408690" cy="5001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8640"/>
            <a:ext cx="5040560" cy="593752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Единицы физических величин, которые устанавливаются произвольно и независимо от других, называются основными. </a:t>
            </a:r>
          </a:p>
          <a:p>
            <a:pPr algn="just"/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Единицы физических величин, зависимые от основных и устанавливаемые на основе известных физических закономерностей, называются производными. </a:t>
            </a:r>
          </a:p>
          <a:p>
            <a:pPr algn="just"/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Совокупность основных и производных единиц физических величин составляет систему единиц измерения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643050"/>
            <a:ext cx="3286148" cy="3429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4474840" cy="5616624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Для основных единиц изготовляются эталонные меры. Они воспроизводят размер единицы измерения с максимально возможной точностью. Эталонные меры хранятся в специальных научных учреждениях — институтах метрологии — в особых неизменных условиях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6322" y="1000108"/>
            <a:ext cx="405767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i="1" dirty="0">
                <a:solidFill>
                  <a:schemeClr val="bg1"/>
                </a:solidFill>
              </a:rPr>
              <a:t>Приставки СИ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9144000" cy="5225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Роль системы СИ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4330824" cy="5001419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	Единицы СИ универсальны и применимы во всех областях физики и техники, так как не имеют никакого отношения к свойствам конкретного материала.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	 Система СИ абсолютна: сила или энергия любой природы может быть выражена в действующих в этой системе механических единицах (соответственно силы или энергии).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571612"/>
            <a:ext cx="3714775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254</Words>
  <Application>Microsoft Office PowerPoint</Application>
  <PresentationFormat>Экран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 Международная система единиц СИ </vt:lpstr>
      <vt:lpstr>История создания международной системы единиц    СИ</vt:lpstr>
      <vt:lpstr>Слайд 3</vt:lpstr>
      <vt:lpstr>Слайд 4</vt:lpstr>
      <vt:lpstr>Слайд 5</vt:lpstr>
      <vt:lpstr>Слайд 6</vt:lpstr>
      <vt:lpstr>Слайд 7</vt:lpstr>
      <vt:lpstr>Приставки СИ </vt:lpstr>
      <vt:lpstr>Роль системы СИ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Международная система единиц СИ</dc:title>
  <dc:creator>kami</dc:creator>
  <cp:lastModifiedBy>kami</cp:lastModifiedBy>
  <cp:revision>10</cp:revision>
  <dcterms:created xsi:type="dcterms:W3CDTF">2013-01-24T15:30:29Z</dcterms:created>
  <dcterms:modified xsi:type="dcterms:W3CDTF">2013-01-25T16:41:41Z</dcterms:modified>
</cp:coreProperties>
</file>