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90" r:id="rId3"/>
    <p:sldMasterId id="2147483705" r:id="rId4"/>
    <p:sldMasterId id="2147483720" r:id="rId5"/>
  </p:sldMasterIdLst>
  <p:sldIdLst>
    <p:sldId id="257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52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5" y="1727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10" y="1665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9" y="1748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9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6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3" y="1748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3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484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484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B964EEE-BB4F-4311-9CD3-B21069979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3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75978-E211-4B60-A133-D7DF8329CA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2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1A279-0E2C-4804-BC15-B38BC4148D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16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924F1-88C2-4028-8D6C-A443CEB524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90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A2B50-5DD4-4CFB-BED1-629341D77DB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836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662F4-888A-4B9A-9F26-7E3F3A166A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024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52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5" y="1727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10" y="1665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9" y="1748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9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6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3" y="1748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3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484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484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B964EEE-BB4F-4311-9CD3-B21069979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450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78097-0714-4638-82A0-F40CCA919C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58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819C4-6BC2-42A6-8852-A582A2519A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824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60E30-500A-498C-96B2-19050E1DAA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216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4D394-0BD6-437A-907D-8F5B07A923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169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78097-0714-4638-82A0-F40CCA919C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284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C230F-43C9-4941-BC45-7D0222C2C0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529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F1C37-3C95-4E2D-AFE0-590FE74213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48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F4BC6-46C7-4131-9EDE-66FC970742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248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8DF23-3E09-4A9D-9589-B18F68C9E9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42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75978-E211-4B60-A133-D7DF8329CA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824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1A279-0E2C-4804-BC15-B38BC4148D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7030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924F1-88C2-4028-8D6C-A443CEB524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7883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A2B50-5DD4-4CFB-BED1-629341D77DB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2397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662F4-888A-4B9A-9F26-7E3F3A166A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14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52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5" y="1727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10" y="1665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9" y="1748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9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6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3" y="1748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3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484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484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B964EEE-BB4F-4311-9CD3-B21069979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77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819C4-6BC2-42A6-8852-A582A2519A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7241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78097-0714-4638-82A0-F40CCA919C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70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819C4-6BC2-42A6-8852-A582A2519A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0555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60E30-500A-498C-96B2-19050E1DAA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6571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4D394-0BD6-437A-907D-8F5B07A923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788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C230F-43C9-4941-BC45-7D0222C2C0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7534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F1C37-3C95-4E2D-AFE0-590FE74213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4998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F4BC6-46C7-4131-9EDE-66FC970742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7420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8DF23-3E09-4A9D-9589-B18F68C9E9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9531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75978-E211-4B60-A133-D7DF8329CA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5286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1A279-0E2C-4804-BC15-B38BC4148D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19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60E30-500A-498C-96B2-19050E1DAA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2880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924F1-88C2-4028-8D6C-A443CEB524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049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A2B50-5DD4-4CFB-BED1-629341D77DB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2053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662F4-888A-4B9A-9F26-7E3F3A166A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7213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52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5" y="1727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10" y="1665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9" y="1748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9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6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3" y="1748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3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484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484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B964EEE-BB4F-4311-9CD3-B21069979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5378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78097-0714-4638-82A0-F40CCA919C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441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819C4-6BC2-42A6-8852-A582A2519A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584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60E30-500A-498C-96B2-19050E1DAA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5663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4D394-0BD6-437A-907D-8F5B07A923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7862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C230F-43C9-4941-BC45-7D0222C2C0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1017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F1C37-3C95-4E2D-AFE0-590FE74213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76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4D394-0BD6-437A-907D-8F5B07A923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649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F4BC6-46C7-4131-9EDE-66FC970742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9577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8DF23-3E09-4A9D-9589-B18F68C9E9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8722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75978-E211-4B60-A133-D7DF8329CA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1711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1A279-0E2C-4804-BC15-B38BC4148D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2423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924F1-88C2-4028-8D6C-A443CEB524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7287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A2B50-5DD4-4CFB-BED1-629341D77DB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66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662F4-888A-4B9A-9F26-7E3F3A166A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5009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52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5" y="1727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10" y="1665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9" y="1748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9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6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3" y="1748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3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484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484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B964EEE-BB4F-4311-9CD3-B21069979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6768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78097-0714-4638-82A0-F40CCA919C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2919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819C4-6BC2-42A6-8852-A582A2519A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705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C230F-43C9-4941-BC45-7D0222C2C0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753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60E30-500A-498C-96B2-19050E1DAA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6540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4D394-0BD6-437A-907D-8F5B07A923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6140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C230F-43C9-4941-BC45-7D0222C2C0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6953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F1C37-3C95-4E2D-AFE0-590FE74213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5195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F4BC6-46C7-4131-9EDE-66FC970742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2973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8DF23-3E09-4A9D-9589-B18F68C9E9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226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75978-E211-4B60-A133-D7DF8329CA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9798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1A279-0E2C-4804-BC15-B38BC4148D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8456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924F1-88C2-4028-8D6C-A443CEB524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280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A2B50-5DD4-4CFB-BED1-629341D77DB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477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F1C37-3C95-4E2D-AFE0-590FE74213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0658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662F4-888A-4B9A-9F26-7E3F3A166A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8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F4BC6-46C7-4131-9EDE-66FC970742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668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8DF23-3E09-4A9D-9589-B18F68C9E9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878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2056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3796" name="Freeform 4"/>
              <p:cNvSpPr>
                <a:spLocks/>
              </p:cNvSpPr>
              <p:nvPr/>
            </p:nvSpPr>
            <p:spPr bwMode="ltGray">
              <a:xfrm rot="-5400000">
                <a:off x="2557" y="-992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797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798" name="Freeform 6"/>
              <p:cNvSpPr>
                <a:spLocks/>
              </p:cNvSpPr>
              <p:nvPr/>
            </p:nvSpPr>
            <p:spPr bwMode="ltGray">
              <a:xfrm rot="-5400000">
                <a:off x="980" y="1669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799" name="Freeform 7"/>
              <p:cNvSpPr>
                <a:spLocks/>
              </p:cNvSpPr>
              <p:nvPr/>
            </p:nvSpPr>
            <p:spPr bwMode="ltGray">
              <a:xfrm rot="-5400000">
                <a:off x="-59" y="1753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0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1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2" name="Freeform 10"/>
              <p:cNvSpPr>
                <a:spLocks/>
              </p:cNvSpPr>
              <p:nvPr/>
            </p:nvSpPr>
            <p:spPr bwMode="ltGray">
              <a:xfrm rot="-5400000">
                <a:off x="155" y="1727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3" name="Freeform 11"/>
              <p:cNvSpPr>
                <a:spLocks/>
              </p:cNvSpPr>
              <p:nvPr/>
            </p:nvSpPr>
            <p:spPr bwMode="ltGray">
              <a:xfrm rot="-5400000">
                <a:off x="3208" y="1664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4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5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6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7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8" name="Freeform 16"/>
              <p:cNvSpPr>
                <a:spLocks/>
              </p:cNvSpPr>
              <p:nvPr/>
            </p:nvSpPr>
            <p:spPr bwMode="ltGray">
              <a:xfrm rot="-5400000">
                <a:off x="2042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9" name="Freeform 17"/>
              <p:cNvSpPr>
                <a:spLocks/>
              </p:cNvSpPr>
              <p:nvPr/>
            </p:nvSpPr>
            <p:spPr bwMode="ltGray">
              <a:xfrm rot="-5400000">
                <a:off x="4076" y="1667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0" name="Freeform 18"/>
              <p:cNvSpPr>
                <a:spLocks/>
              </p:cNvSpPr>
              <p:nvPr/>
            </p:nvSpPr>
            <p:spPr bwMode="ltGray">
              <a:xfrm rot="-5400000">
                <a:off x="3733" y="1667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1" name="Freeform 19"/>
              <p:cNvSpPr>
                <a:spLocks/>
              </p:cNvSpPr>
              <p:nvPr/>
            </p:nvSpPr>
            <p:spPr bwMode="ltGray">
              <a:xfrm rot="-5400000">
                <a:off x="4580" y="1746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2" name="Freeform 20"/>
              <p:cNvSpPr>
                <a:spLocks/>
              </p:cNvSpPr>
              <p:nvPr/>
            </p:nvSpPr>
            <p:spPr bwMode="ltGray">
              <a:xfrm>
                <a:off x="5469" y="1561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3" name="Freeform 21"/>
              <p:cNvSpPr>
                <a:spLocks/>
              </p:cNvSpPr>
              <p:nvPr/>
            </p:nvSpPr>
            <p:spPr bwMode="ltGray">
              <a:xfrm rot="-5400000">
                <a:off x="5081" y="1692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4" name="Freeform 22"/>
              <p:cNvSpPr>
                <a:spLocks/>
              </p:cNvSpPr>
              <p:nvPr/>
            </p:nvSpPr>
            <p:spPr bwMode="ltGray">
              <a:xfrm rot="-5400000">
                <a:off x="4794" y="1719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3815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16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051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81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3382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3382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DB83EE0F-8755-45B9-A711-9B98351D5E5D}" type="slidenum">
              <a:rPr lang="ru-RU" sz="140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6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2056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3796" name="Freeform 4"/>
              <p:cNvSpPr>
                <a:spLocks/>
              </p:cNvSpPr>
              <p:nvPr/>
            </p:nvSpPr>
            <p:spPr bwMode="ltGray">
              <a:xfrm rot="-5400000">
                <a:off x="2557" y="-992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797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798" name="Freeform 6"/>
              <p:cNvSpPr>
                <a:spLocks/>
              </p:cNvSpPr>
              <p:nvPr/>
            </p:nvSpPr>
            <p:spPr bwMode="ltGray">
              <a:xfrm rot="-5400000">
                <a:off x="980" y="1669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799" name="Freeform 7"/>
              <p:cNvSpPr>
                <a:spLocks/>
              </p:cNvSpPr>
              <p:nvPr/>
            </p:nvSpPr>
            <p:spPr bwMode="ltGray">
              <a:xfrm rot="-5400000">
                <a:off x="-59" y="1753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0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1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2" name="Freeform 10"/>
              <p:cNvSpPr>
                <a:spLocks/>
              </p:cNvSpPr>
              <p:nvPr/>
            </p:nvSpPr>
            <p:spPr bwMode="ltGray">
              <a:xfrm rot="-5400000">
                <a:off x="155" y="1727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3" name="Freeform 11"/>
              <p:cNvSpPr>
                <a:spLocks/>
              </p:cNvSpPr>
              <p:nvPr/>
            </p:nvSpPr>
            <p:spPr bwMode="ltGray">
              <a:xfrm rot="-5400000">
                <a:off x="3208" y="1664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4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5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6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7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8" name="Freeform 16"/>
              <p:cNvSpPr>
                <a:spLocks/>
              </p:cNvSpPr>
              <p:nvPr/>
            </p:nvSpPr>
            <p:spPr bwMode="ltGray">
              <a:xfrm rot="-5400000">
                <a:off x="2042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9" name="Freeform 17"/>
              <p:cNvSpPr>
                <a:spLocks/>
              </p:cNvSpPr>
              <p:nvPr/>
            </p:nvSpPr>
            <p:spPr bwMode="ltGray">
              <a:xfrm rot="-5400000">
                <a:off x="4076" y="1667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0" name="Freeform 18"/>
              <p:cNvSpPr>
                <a:spLocks/>
              </p:cNvSpPr>
              <p:nvPr/>
            </p:nvSpPr>
            <p:spPr bwMode="ltGray">
              <a:xfrm rot="-5400000">
                <a:off x="3733" y="1667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1" name="Freeform 19"/>
              <p:cNvSpPr>
                <a:spLocks/>
              </p:cNvSpPr>
              <p:nvPr/>
            </p:nvSpPr>
            <p:spPr bwMode="ltGray">
              <a:xfrm rot="-5400000">
                <a:off x="4580" y="1746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2" name="Freeform 20"/>
              <p:cNvSpPr>
                <a:spLocks/>
              </p:cNvSpPr>
              <p:nvPr/>
            </p:nvSpPr>
            <p:spPr bwMode="ltGray">
              <a:xfrm>
                <a:off x="5469" y="1561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3" name="Freeform 21"/>
              <p:cNvSpPr>
                <a:spLocks/>
              </p:cNvSpPr>
              <p:nvPr/>
            </p:nvSpPr>
            <p:spPr bwMode="ltGray">
              <a:xfrm rot="-5400000">
                <a:off x="5081" y="1692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4" name="Freeform 22"/>
              <p:cNvSpPr>
                <a:spLocks/>
              </p:cNvSpPr>
              <p:nvPr/>
            </p:nvSpPr>
            <p:spPr bwMode="ltGray">
              <a:xfrm rot="-5400000">
                <a:off x="4794" y="1719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3815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16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051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81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3382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3382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DB83EE0F-8755-45B9-A711-9B98351D5E5D}" type="slidenum">
              <a:rPr lang="ru-RU" sz="140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1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2056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3796" name="Freeform 4"/>
              <p:cNvSpPr>
                <a:spLocks/>
              </p:cNvSpPr>
              <p:nvPr/>
            </p:nvSpPr>
            <p:spPr bwMode="ltGray">
              <a:xfrm rot="-5400000">
                <a:off x="2557" y="-992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797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798" name="Freeform 6"/>
              <p:cNvSpPr>
                <a:spLocks/>
              </p:cNvSpPr>
              <p:nvPr/>
            </p:nvSpPr>
            <p:spPr bwMode="ltGray">
              <a:xfrm rot="-5400000">
                <a:off x="980" y="1669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799" name="Freeform 7"/>
              <p:cNvSpPr>
                <a:spLocks/>
              </p:cNvSpPr>
              <p:nvPr/>
            </p:nvSpPr>
            <p:spPr bwMode="ltGray">
              <a:xfrm rot="-5400000">
                <a:off x="-59" y="1753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0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1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2" name="Freeform 10"/>
              <p:cNvSpPr>
                <a:spLocks/>
              </p:cNvSpPr>
              <p:nvPr/>
            </p:nvSpPr>
            <p:spPr bwMode="ltGray">
              <a:xfrm rot="-5400000">
                <a:off x="155" y="1727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3" name="Freeform 11"/>
              <p:cNvSpPr>
                <a:spLocks/>
              </p:cNvSpPr>
              <p:nvPr/>
            </p:nvSpPr>
            <p:spPr bwMode="ltGray">
              <a:xfrm rot="-5400000">
                <a:off x="3208" y="1664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4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5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6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7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8" name="Freeform 16"/>
              <p:cNvSpPr>
                <a:spLocks/>
              </p:cNvSpPr>
              <p:nvPr/>
            </p:nvSpPr>
            <p:spPr bwMode="ltGray">
              <a:xfrm rot="-5400000">
                <a:off x="2042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9" name="Freeform 17"/>
              <p:cNvSpPr>
                <a:spLocks/>
              </p:cNvSpPr>
              <p:nvPr/>
            </p:nvSpPr>
            <p:spPr bwMode="ltGray">
              <a:xfrm rot="-5400000">
                <a:off x="4076" y="1667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0" name="Freeform 18"/>
              <p:cNvSpPr>
                <a:spLocks/>
              </p:cNvSpPr>
              <p:nvPr/>
            </p:nvSpPr>
            <p:spPr bwMode="ltGray">
              <a:xfrm rot="-5400000">
                <a:off x="3733" y="1667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1" name="Freeform 19"/>
              <p:cNvSpPr>
                <a:spLocks/>
              </p:cNvSpPr>
              <p:nvPr/>
            </p:nvSpPr>
            <p:spPr bwMode="ltGray">
              <a:xfrm rot="-5400000">
                <a:off x="4580" y="1746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2" name="Freeform 20"/>
              <p:cNvSpPr>
                <a:spLocks/>
              </p:cNvSpPr>
              <p:nvPr/>
            </p:nvSpPr>
            <p:spPr bwMode="ltGray">
              <a:xfrm>
                <a:off x="5469" y="1561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3" name="Freeform 21"/>
              <p:cNvSpPr>
                <a:spLocks/>
              </p:cNvSpPr>
              <p:nvPr/>
            </p:nvSpPr>
            <p:spPr bwMode="ltGray">
              <a:xfrm rot="-5400000">
                <a:off x="5081" y="1692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4" name="Freeform 22"/>
              <p:cNvSpPr>
                <a:spLocks/>
              </p:cNvSpPr>
              <p:nvPr/>
            </p:nvSpPr>
            <p:spPr bwMode="ltGray">
              <a:xfrm rot="-5400000">
                <a:off x="4794" y="1719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3815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16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051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81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3382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3382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DB83EE0F-8755-45B9-A711-9B98351D5E5D}" type="slidenum">
              <a:rPr lang="ru-RU" sz="140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49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2056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3796" name="Freeform 4"/>
              <p:cNvSpPr>
                <a:spLocks/>
              </p:cNvSpPr>
              <p:nvPr/>
            </p:nvSpPr>
            <p:spPr bwMode="ltGray">
              <a:xfrm rot="-5400000">
                <a:off x="2557" y="-992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797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798" name="Freeform 6"/>
              <p:cNvSpPr>
                <a:spLocks/>
              </p:cNvSpPr>
              <p:nvPr/>
            </p:nvSpPr>
            <p:spPr bwMode="ltGray">
              <a:xfrm rot="-5400000">
                <a:off x="980" y="1669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799" name="Freeform 7"/>
              <p:cNvSpPr>
                <a:spLocks/>
              </p:cNvSpPr>
              <p:nvPr/>
            </p:nvSpPr>
            <p:spPr bwMode="ltGray">
              <a:xfrm rot="-5400000">
                <a:off x="-59" y="1753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0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1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2" name="Freeform 10"/>
              <p:cNvSpPr>
                <a:spLocks/>
              </p:cNvSpPr>
              <p:nvPr/>
            </p:nvSpPr>
            <p:spPr bwMode="ltGray">
              <a:xfrm rot="-5400000">
                <a:off x="155" y="1727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3" name="Freeform 11"/>
              <p:cNvSpPr>
                <a:spLocks/>
              </p:cNvSpPr>
              <p:nvPr/>
            </p:nvSpPr>
            <p:spPr bwMode="ltGray">
              <a:xfrm rot="-5400000">
                <a:off x="3208" y="1664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4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5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6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7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8" name="Freeform 16"/>
              <p:cNvSpPr>
                <a:spLocks/>
              </p:cNvSpPr>
              <p:nvPr/>
            </p:nvSpPr>
            <p:spPr bwMode="ltGray">
              <a:xfrm rot="-5400000">
                <a:off x="2042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9" name="Freeform 17"/>
              <p:cNvSpPr>
                <a:spLocks/>
              </p:cNvSpPr>
              <p:nvPr/>
            </p:nvSpPr>
            <p:spPr bwMode="ltGray">
              <a:xfrm rot="-5400000">
                <a:off x="4076" y="1667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0" name="Freeform 18"/>
              <p:cNvSpPr>
                <a:spLocks/>
              </p:cNvSpPr>
              <p:nvPr/>
            </p:nvSpPr>
            <p:spPr bwMode="ltGray">
              <a:xfrm rot="-5400000">
                <a:off x="3733" y="1667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1" name="Freeform 19"/>
              <p:cNvSpPr>
                <a:spLocks/>
              </p:cNvSpPr>
              <p:nvPr/>
            </p:nvSpPr>
            <p:spPr bwMode="ltGray">
              <a:xfrm rot="-5400000">
                <a:off x="4580" y="1746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2" name="Freeform 20"/>
              <p:cNvSpPr>
                <a:spLocks/>
              </p:cNvSpPr>
              <p:nvPr/>
            </p:nvSpPr>
            <p:spPr bwMode="ltGray">
              <a:xfrm>
                <a:off x="5469" y="1561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3" name="Freeform 21"/>
              <p:cNvSpPr>
                <a:spLocks/>
              </p:cNvSpPr>
              <p:nvPr/>
            </p:nvSpPr>
            <p:spPr bwMode="ltGray">
              <a:xfrm rot="-5400000">
                <a:off x="5081" y="1692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4" name="Freeform 22"/>
              <p:cNvSpPr>
                <a:spLocks/>
              </p:cNvSpPr>
              <p:nvPr/>
            </p:nvSpPr>
            <p:spPr bwMode="ltGray">
              <a:xfrm rot="-5400000">
                <a:off x="4794" y="1719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3815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16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051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81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3382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3382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DB83EE0F-8755-45B9-A711-9B98351D5E5D}" type="slidenum">
              <a:rPr lang="ru-RU" sz="140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45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2056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3796" name="Freeform 4"/>
              <p:cNvSpPr>
                <a:spLocks/>
              </p:cNvSpPr>
              <p:nvPr/>
            </p:nvSpPr>
            <p:spPr bwMode="ltGray">
              <a:xfrm rot="-5400000">
                <a:off x="2557" y="-992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797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798" name="Freeform 6"/>
              <p:cNvSpPr>
                <a:spLocks/>
              </p:cNvSpPr>
              <p:nvPr/>
            </p:nvSpPr>
            <p:spPr bwMode="ltGray">
              <a:xfrm rot="-5400000">
                <a:off x="980" y="1669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799" name="Freeform 7"/>
              <p:cNvSpPr>
                <a:spLocks/>
              </p:cNvSpPr>
              <p:nvPr/>
            </p:nvSpPr>
            <p:spPr bwMode="ltGray">
              <a:xfrm rot="-5400000">
                <a:off x="-59" y="1753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0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1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2" name="Freeform 10"/>
              <p:cNvSpPr>
                <a:spLocks/>
              </p:cNvSpPr>
              <p:nvPr/>
            </p:nvSpPr>
            <p:spPr bwMode="ltGray">
              <a:xfrm rot="-5400000">
                <a:off x="155" y="1727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3" name="Freeform 11"/>
              <p:cNvSpPr>
                <a:spLocks/>
              </p:cNvSpPr>
              <p:nvPr/>
            </p:nvSpPr>
            <p:spPr bwMode="ltGray">
              <a:xfrm rot="-5400000">
                <a:off x="3208" y="1664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4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5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6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7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8" name="Freeform 16"/>
              <p:cNvSpPr>
                <a:spLocks/>
              </p:cNvSpPr>
              <p:nvPr/>
            </p:nvSpPr>
            <p:spPr bwMode="ltGray">
              <a:xfrm rot="-5400000">
                <a:off x="2042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9" name="Freeform 17"/>
              <p:cNvSpPr>
                <a:spLocks/>
              </p:cNvSpPr>
              <p:nvPr/>
            </p:nvSpPr>
            <p:spPr bwMode="ltGray">
              <a:xfrm rot="-5400000">
                <a:off x="4076" y="1667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0" name="Freeform 18"/>
              <p:cNvSpPr>
                <a:spLocks/>
              </p:cNvSpPr>
              <p:nvPr/>
            </p:nvSpPr>
            <p:spPr bwMode="ltGray">
              <a:xfrm rot="-5400000">
                <a:off x="3733" y="1667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1" name="Freeform 19"/>
              <p:cNvSpPr>
                <a:spLocks/>
              </p:cNvSpPr>
              <p:nvPr/>
            </p:nvSpPr>
            <p:spPr bwMode="ltGray">
              <a:xfrm rot="-5400000">
                <a:off x="4580" y="1746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2" name="Freeform 20"/>
              <p:cNvSpPr>
                <a:spLocks/>
              </p:cNvSpPr>
              <p:nvPr/>
            </p:nvSpPr>
            <p:spPr bwMode="ltGray">
              <a:xfrm>
                <a:off x="5469" y="1561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3" name="Freeform 21"/>
              <p:cNvSpPr>
                <a:spLocks/>
              </p:cNvSpPr>
              <p:nvPr/>
            </p:nvSpPr>
            <p:spPr bwMode="ltGray">
              <a:xfrm rot="-5400000">
                <a:off x="5081" y="1692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4" name="Freeform 22"/>
              <p:cNvSpPr>
                <a:spLocks/>
              </p:cNvSpPr>
              <p:nvPr/>
            </p:nvSpPr>
            <p:spPr bwMode="ltGray">
              <a:xfrm rot="-5400000">
                <a:off x="4794" y="1719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3815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16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051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81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3382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3382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DB83EE0F-8755-45B9-A711-9B98351D5E5D}" type="slidenum">
              <a:rPr lang="ru-RU" sz="140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09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Вопросы Почемучки</a:t>
            </a:r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mtClean="0"/>
              <a:t>Свежеиспеченный хлеб весит больше, чем тот же остывший. Почему? </a:t>
            </a:r>
          </a:p>
        </p:txBody>
      </p:sp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33375"/>
            <a:ext cx="1398588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4" name="Рисунок 16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5563" y="1981200"/>
            <a:ext cx="3503612" cy="41148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74946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Задания  Проверялкина</a:t>
            </a:r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mtClean="0"/>
              <a:t>В какое время суток лучше срезать листья салата и собирать овощи , чтобы они были сочными: рано утром или вечером после жаркого дня?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75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989138"/>
            <a:ext cx="3776662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60350"/>
            <a:ext cx="11811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15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         Задания Проверялкина</a:t>
            </a:r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mtClean="0"/>
              <a:t>Для чего разрезают на части Картофель , яблоки , другие овощи и фрукты, предназначенные для сушки?</a:t>
            </a:r>
          </a:p>
        </p:txBody>
      </p:sp>
      <p:pic>
        <p:nvPicPr>
          <p:cNvPr id="112647" name="Picture 7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989138"/>
            <a:ext cx="3868738" cy="3671887"/>
          </a:xfrm>
          <a:ln/>
        </p:spPr>
      </p:pic>
      <p:pic>
        <p:nvPicPr>
          <p:cNvPr id="1126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0350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48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Вопросы Почемучкина</a:t>
            </a: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  <a:p>
            <a:r>
              <a:rPr lang="ru-RU" smtClean="0"/>
              <a:t>Почему овощи всегда  на 1-2 градуса холоднее окружающей среды?</a:t>
            </a:r>
          </a:p>
        </p:txBody>
      </p:sp>
      <p:pic>
        <p:nvPicPr>
          <p:cNvPr id="114695" name="Picture 7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2492375"/>
            <a:ext cx="3311525" cy="3379788"/>
          </a:xfrm>
          <a:ln/>
        </p:spPr>
      </p:pic>
      <p:pic>
        <p:nvPicPr>
          <p:cNvPr id="1146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15888"/>
            <a:ext cx="16859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60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Задания Проверялкина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  <a:p>
            <a:r>
              <a:rPr lang="ru-RU" smtClean="0"/>
              <a:t>Какой суп быстрее остынет жирный или не жирный ?</a:t>
            </a:r>
          </a:p>
        </p:txBody>
      </p:sp>
      <p:pic>
        <p:nvPicPr>
          <p:cNvPr id="118791" name="Picture 7" descr="P1160040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3163" y="2609850"/>
            <a:ext cx="3810000" cy="28575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79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33375"/>
            <a:ext cx="16859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53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алстук">
  <a:themeElements>
    <a:clrScheme name="Галстук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Галстук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Галстук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алстук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Галстук">
  <a:themeElements>
    <a:clrScheme name="Галстук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Галстук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Галстук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алстук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Галстук">
  <a:themeElements>
    <a:clrScheme name="Галстук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Галстук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Галстук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алстук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Галстук">
  <a:themeElements>
    <a:clrScheme name="Галстук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Галстук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Галстук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алстук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Галстук">
  <a:themeElements>
    <a:clrScheme name="Галстук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Галстук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Галстук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алстук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Microsoft Office PowerPoint</Application>
  <PresentationFormat>Экран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Галстук</vt:lpstr>
      <vt:lpstr>1_Галстук</vt:lpstr>
      <vt:lpstr>2_Галстук</vt:lpstr>
      <vt:lpstr>3_Галстук</vt:lpstr>
      <vt:lpstr>4_Галстук</vt:lpstr>
      <vt:lpstr>Вопросы Почемучки</vt:lpstr>
      <vt:lpstr>Задания  Проверялкина</vt:lpstr>
      <vt:lpstr>         Задания Проверялкина</vt:lpstr>
      <vt:lpstr>Вопросы Почемучкина</vt:lpstr>
      <vt:lpstr>Задания Проверялкина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Вопросы Почемучки</dc:title>
  <dc:creator>Admin</dc:creator>
  <cp:lastModifiedBy>Admin</cp:lastModifiedBy>
  <cp:revision>1</cp:revision>
  <dcterms:created xsi:type="dcterms:W3CDTF">2013-03-03T23:33:22Z</dcterms:created>
  <dcterms:modified xsi:type="dcterms:W3CDTF">2013-03-03T23:34:19Z</dcterms:modified>
</cp:coreProperties>
</file>