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744CCA-704A-4E78-A0A4-6D9BF7957C8E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ED2C2FF-C35F-498A-8C7D-B12BE6764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4CCA-704A-4E78-A0A4-6D9BF7957C8E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2FF-C35F-498A-8C7D-B12BE6764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4CCA-704A-4E78-A0A4-6D9BF7957C8E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2FF-C35F-498A-8C7D-B12BE6764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744CCA-704A-4E78-A0A4-6D9BF7957C8E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D2C2FF-C35F-498A-8C7D-B12BE6764F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744CCA-704A-4E78-A0A4-6D9BF7957C8E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ED2C2FF-C35F-498A-8C7D-B12BE6764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4CCA-704A-4E78-A0A4-6D9BF7957C8E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2FF-C35F-498A-8C7D-B12BE6764F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4CCA-704A-4E78-A0A4-6D9BF7957C8E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2FF-C35F-498A-8C7D-B12BE6764F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744CCA-704A-4E78-A0A4-6D9BF7957C8E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D2C2FF-C35F-498A-8C7D-B12BE6764F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4CCA-704A-4E78-A0A4-6D9BF7957C8E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C2FF-C35F-498A-8C7D-B12BE6764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744CCA-704A-4E78-A0A4-6D9BF7957C8E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D2C2FF-C35F-498A-8C7D-B12BE6764F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744CCA-704A-4E78-A0A4-6D9BF7957C8E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D2C2FF-C35F-498A-8C7D-B12BE6764F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744CCA-704A-4E78-A0A4-6D9BF7957C8E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D2C2FF-C35F-498A-8C7D-B12BE6764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ublic\Music\Sample%20Music\I%20Guess%20You're%20Right.wm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Преподавание игровых видов спорта на уроках физической культуры в начальной школе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28604"/>
            <a:ext cx="6172200" cy="1285884"/>
          </a:xfrm>
        </p:spPr>
        <p:txBody>
          <a:bodyPr>
            <a:normAutofit fontScale="92500" lnSpcReduction="10000"/>
          </a:bodyPr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МБОУ СОШ №1  </a:t>
            </a:r>
            <a:r>
              <a:rPr lang="ru-RU" dirty="0" err="1" smtClean="0"/>
              <a:t>г.Климовска</a:t>
            </a:r>
            <a:endParaRPr lang="ru-RU" dirty="0" smtClean="0"/>
          </a:p>
          <a:p>
            <a:pPr algn="r"/>
            <a:r>
              <a:rPr lang="ru-RU" dirty="0" smtClean="0"/>
              <a:t>Учитель физической культуры </a:t>
            </a:r>
          </a:p>
          <a:p>
            <a:pPr algn="r"/>
            <a:r>
              <a:rPr lang="ru-RU" dirty="0" err="1" smtClean="0"/>
              <a:t>Микляева</a:t>
            </a:r>
            <a:r>
              <a:rPr lang="ru-RU" dirty="0" smtClean="0"/>
              <a:t> Е .А. </a:t>
            </a:r>
            <a:endParaRPr lang="ru-RU" dirty="0"/>
          </a:p>
        </p:txBody>
      </p:sp>
      <p:pic>
        <p:nvPicPr>
          <p:cNvPr id="4" name="I Guess You're Right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28596" y="35716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203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Значение игры: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Мобилизует </a:t>
            </a:r>
            <a:r>
              <a:rPr lang="ru-RU" dirty="0"/>
              <a:t>умственные способности.</a:t>
            </a:r>
          </a:p>
          <a:p>
            <a:r>
              <a:rPr lang="ru-RU" dirty="0"/>
              <a:t>Развивает организаторские способности.</a:t>
            </a:r>
          </a:p>
          <a:p>
            <a:r>
              <a:rPr lang="ru-RU" dirty="0"/>
              <a:t>Прививает навыки самодисциплины.</a:t>
            </a:r>
          </a:p>
          <a:p>
            <a:r>
              <a:rPr lang="ru-RU" dirty="0"/>
              <a:t>Доставляет радость от совместных действий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Развитие быстроты реакции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114932" cy="4543444"/>
          </a:xfrm>
        </p:spPr>
        <p:txBody>
          <a:bodyPr/>
          <a:lstStyle/>
          <a:p>
            <a:r>
              <a:rPr lang="ru-RU" dirty="0" smtClean="0"/>
              <a:t>Ловкости</a:t>
            </a:r>
            <a:endParaRPr lang="ru-RU" dirty="0"/>
          </a:p>
          <a:p>
            <a:r>
              <a:rPr lang="ru-RU" dirty="0" smtClean="0"/>
              <a:t>Внимания</a:t>
            </a:r>
            <a:endParaRPr lang="ru-RU" dirty="0"/>
          </a:p>
          <a:p>
            <a:r>
              <a:rPr lang="ru-RU" dirty="0" smtClean="0"/>
              <a:t>Активности </a:t>
            </a:r>
            <a:r>
              <a:rPr lang="ru-RU" dirty="0"/>
              <a:t>и подвижности.</a:t>
            </a:r>
          </a:p>
        </p:txBody>
      </p:sp>
      <p:pic>
        <p:nvPicPr>
          <p:cNvPr id="4" name="Рисунок 3" descr="pic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3068960"/>
            <a:ext cx="4713392" cy="3397278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игры в баскетболе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Выполнять </a:t>
            </a:r>
            <a:r>
              <a:rPr lang="ru-RU" dirty="0"/>
              <a:t>остановки и повороты быстро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Сохранять низкую стойку.</a:t>
            </a:r>
          </a:p>
          <a:p>
            <a:endParaRPr lang="ru-RU" dirty="0"/>
          </a:p>
          <a:p>
            <a:r>
              <a:rPr lang="ru-RU" dirty="0" smtClean="0"/>
              <a:t>Сосредоточиться </a:t>
            </a:r>
            <a:r>
              <a:rPr lang="ru-RU" dirty="0"/>
              <a:t>на броске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Удерживать </a:t>
            </a:r>
            <a:r>
              <a:rPr lang="ru-RU" dirty="0"/>
              <a:t>взгляд на цели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Выполнять </a:t>
            </a:r>
            <a:r>
              <a:rPr lang="ru-RU" dirty="0"/>
              <a:t>броски быстро.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игры в волейболе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</a:p>
          <a:p>
            <a:r>
              <a:rPr lang="ru-RU" dirty="0" smtClean="0"/>
              <a:t>Быстро перемещаться.</a:t>
            </a:r>
          </a:p>
          <a:p>
            <a:r>
              <a:rPr lang="ru-RU" dirty="0" smtClean="0"/>
              <a:t>Сохранять </a:t>
            </a:r>
            <a:r>
              <a:rPr lang="ru-RU" dirty="0"/>
              <a:t>устойчивое положение стойки.</a:t>
            </a:r>
          </a:p>
          <a:p>
            <a:r>
              <a:rPr lang="ru-RU" dirty="0" smtClean="0"/>
              <a:t>Осуществлять </a:t>
            </a:r>
            <a:r>
              <a:rPr lang="ru-RU" dirty="0"/>
              <a:t>передачу мяча двумя руками.</a:t>
            </a:r>
          </a:p>
        </p:txBody>
      </p:sp>
      <p:pic>
        <p:nvPicPr>
          <p:cNvPr id="4" name="Рисунок 3" descr="pic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2928934"/>
            <a:ext cx="6143668" cy="3643338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25536"/>
          </a:xfrm>
        </p:spPr>
        <p:txBody>
          <a:bodyPr>
            <a:normAutofit/>
          </a:bodyPr>
          <a:lstStyle/>
          <a:p>
            <a:r>
              <a:rPr lang="ru-RU" b="1" dirty="0"/>
              <a:t>Девиз «К Здоровью через Движение».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Игра- естественный спутник  ребенка.</a:t>
            </a:r>
          </a:p>
          <a:p>
            <a:r>
              <a:rPr lang="ru-RU" dirty="0"/>
              <a:t>Игра-средство развития личности.</a:t>
            </a:r>
          </a:p>
          <a:p>
            <a:r>
              <a:rPr lang="ru-RU" dirty="0"/>
              <a:t>Игра обладает великой воспитательной силой, дает возможность ребенку</a:t>
            </a:r>
          </a:p>
          <a:p>
            <a:r>
              <a:rPr lang="ru-RU" dirty="0"/>
              <a:t>Самому решать  игровые задачи при строгом соблюдении правил,	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педагога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научить </a:t>
            </a:r>
            <a:r>
              <a:rPr lang="ru-RU" dirty="0"/>
              <a:t>ребенка использовать игровые приемы  в постоянно меняющихся условиях.</a:t>
            </a:r>
          </a:p>
          <a:p>
            <a:endParaRPr lang="ru-RU" dirty="0"/>
          </a:p>
        </p:txBody>
      </p:sp>
      <p:pic>
        <p:nvPicPr>
          <p:cNvPr id="4" name="Рисунок 3" descr="pic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928934"/>
            <a:ext cx="4429156" cy="3000396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</TotalTime>
  <Words>131</Words>
  <Application>Microsoft Office PowerPoint</Application>
  <PresentationFormat>Экран (4:3)</PresentationFormat>
  <Paragraphs>36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Преподавание игровых видов спорта на уроках физической культуры в начальной школе</vt:lpstr>
      <vt:lpstr>Значение игры: </vt:lpstr>
      <vt:lpstr>Развитие быстроты реакции </vt:lpstr>
      <vt:lpstr>Задачи игры в баскетболе</vt:lpstr>
      <vt:lpstr>Задачи игры в волейболе</vt:lpstr>
      <vt:lpstr>Девиз «К Здоровью через Движение». </vt:lpstr>
      <vt:lpstr>Задача педагога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Преподавание игровых видов спорта на уроках физической культуры в начальной школе</dc:title>
  <dc:creator>204</dc:creator>
  <cp:lastModifiedBy>Пользователь</cp:lastModifiedBy>
  <cp:revision>6</cp:revision>
  <dcterms:created xsi:type="dcterms:W3CDTF">2013-01-24T10:05:02Z</dcterms:created>
  <dcterms:modified xsi:type="dcterms:W3CDTF">2013-06-10T15:49:24Z</dcterms:modified>
</cp:coreProperties>
</file>