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83" r:id="rId3"/>
    <p:sldId id="28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107" d="100"/>
          <a:sy n="107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4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4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2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1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1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9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6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3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2" r="-6428"/>
          <a:stretch/>
        </p:blipFill>
        <p:spPr bwMode="auto">
          <a:xfrm>
            <a:off x="0" y="6206172"/>
            <a:ext cx="9756576" cy="6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7541"/>
            <a:ext cx="2901398" cy="42667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8169" y="1988840"/>
            <a:ext cx="5480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Женская  рубаха </a:t>
            </a:r>
            <a:endParaRPr lang="ru-RU" sz="2400" b="1" dirty="0" smtClean="0">
              <a:solidFill>
                <a:srgbClr val="82000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ru-RU" sz="2400" b="1" dirty="0" smtClean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2400" b="1" dirty="0" err="1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обережной</a:t>
            </a:r>
            <a:r>
              <a:rPr lang="ru-RU" sz="2400" b="1" dirty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вышивкой </a:t>
            </a:r>
            <a:endParaRPr lang="ru-RU" sz="2400" b="1" dirty="0" smtClean="0">
              <a:solidFill>
                <a:srgbClr val="82000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ru-RU" sz="2400" b="1" dirty="0" smtClean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народов </a:t>
            </a:r>
            <a:r>
              <a:rPr lang="ru-RU" sz="2400" b="1" dirty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Сибири конца XIX, </a:t>
            </a:r>
            <a:endParaRPr lang="ru-RU" sz="2400" b="1" dirty="0" smtClean="0">
              <a:solidFill>
                <a:srgbClr val="82000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ru-RU" sz="2400" b="1" dirty="0" smtClean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начала </a:t>
            </a:r>
            <a:r>
              <a:rPr lang="ru-RU" sz="2400" b="1" dirty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XX </a:t>
            </a:r>
            <a:r>
              <a:rPr lang="ru-RU" sz="2400" b="1" dirty="0" smtClean="0">
                <a:solidFill>
                  <a:srgbClr val="82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веков.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0369" y="4174847"/>
            <a:ext cx="4067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</a:p>
          <a:p>
            <a:pPr lvl="0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Климчук Татьяна, Красноперова Анастасия,</a:t>
            </a: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«Федоровская СОШ №1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«б» класс, </a:t>
            </a:r>
          </a:p>
          <a:p>
            <a:pPr lvl="0"/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п. Федоровский</a:t>
            </a:r>
          </a:p>
          <a:p>
            <a:pPr lvl="0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lvl="0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Муфлиева Лидия Илларионовна, </a:t>
            </a:r>
          </a:p>
          <a:p>
            <a:pPr lvl="0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856936" cy="111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513812" cy="273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724325" cy="25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3732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Коловрат</a:t>
            </a:r>
            <a:r>
              <a:rPr lang="ru-RU" b="1" dirty="0"/>
              <a:t> </a:t>
            </a:r>
            <a:r>
              <a:rPr lang="ru-RU" dirty="0"/>
              <a:t>(«коло» - круг, образ солнца, «врат» - вращение, возвращение, врата) </a:t>
            </a:r>
            <a:r>
              <a:rPr lang="ru-RU" b="1" dirty="0"/>
              <a:t>– подразумевает движение солнца с востока на запад по кругу в течение дня и итоги года в целом, в широком значении этого слова.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5537"/>
            <a:ext cx="97551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462" y="260648"/>
            <a:ext cx="4761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«Репей» («ре», «</a:t>
            </a:r>
            <a:r>
              <a:rPr lang="ru-RU" sz="1600" dirty="0" err="1"/>
              <a:t>ра</a:t>
            </a:r>
            <a:r>
              <a:rPr lang="ru-RU" sz="1600" dirty="0"/>
              <a:t>» – солнце; пей) – пей солнце, пей солнечные лучи и наполняйся животворящей силой роста.   </a:t>
            </a:r>
          </a:p>
          <a:p>
            <a:pPr algn="just"/>
            <a:r>
              <a:rPr lang="ru-RU" sz="1600" dirty="0"/>
              <a:t>«Репей»  («</a:t>
            </a:r>
            <a:r>
              <a:rPr lang="ru-RU" sz="1600" dirty="0" err="1"/>
              <a:t>Орепей</a:t>
            </a:r>
            <a:r>
              <a:rPr lang="ru-RU" sz="1600" dirty="0"/>
              <a:t>»)  -  самый распространённый славянский символ, притягивающий ("цепляющий") счастье, удачу и благополучие, символ душевного спокойствия и равновесия. </a:t>
            </a:r>
          </a:p>
          <a:p>
            <a:pPr algn="just"/>
            <a:r>
              <a:rPr lang="ru-RU" sz="1600" dirty="0"/>
              <a:t>Это знак земли и предков.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9944"/>
            <a:ext cx="3739782" cy="197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664296" cy="20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2672760" cy="2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2" y="6205537"/>
            <a:ext cx="97551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6" t="729" r="8168"/>
          <a:stretch/>
        </p:blipFill>
        <p:spPr bwMode="auto">
          <a:xfrm>
            <a:off x="6516216" y="476672"/>
            <a:ext cx="2029057" cy="29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822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83332"/>
            <a:ext cx="220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Практическая  часть.</a:t>
            </a:r>
          </a:p>
        </p:txBody>
      </p:sp>
    </p:spTree>
    <p:extLst>
      <p:ext uri="{BB962C8B-B14F-4D97-AF65-F5344CB8AC3E}">
        <p14:creationId xmlns:p14="http://schemas.microsoft.com/office/powerpoint/2010/main" val="24045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162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к-13</dc:creator>
  <cp:lastModifiedBy>Home</cp:lastModifiedBy>
  <cp:revision>85</cp:revision>
  <dcterms:created xsi:type="dcterms:W3CDTF">2014-01-23T05:16:11Z</dcterms:created>
  <dcterms:modified xsi:type="dcterms:W3CDTF">2014-11-14T17:50:01Z</dcterms:modified>
</cp:coreProperties>
</file>