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86" r:id="rId4"/>
    <p:sldId id="265" r:id="rId5"/>
    <p:sldId id="257" r:id="rId6"/>
    <p:sldId id="258" r:id="rId7"/>
    <p:sldId id="259" r:id="rId8"/>
    <p:sldId id="260" r:id="rId9"/>
    <p:sldId id="261" r:id="rId10"/>
    <p:sldId id="273" r:id="rId11"/>
    <p:sldId id="262" r:id="rId12"/>
    <p:sldId id="263" r:id="rId13"/>
    <p:sldId id="267" r:id="rId14"/>
    <p:sldId id="268" r:id="rId15"/>
    <p:sldId id="264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4817-6CE0-44EA-9C34-513279BBF40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53F20-DA3F-4544-B20F-95876C9FE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irpps.ru/fon-dlja-prezentacii/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1543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6 ноября - Презентация 9066/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lacefound.ru/wp-content/uploads/images/64a3e1d2fde168e4dac17d496e5c819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Армянский народный костюм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Конкурс &quot;Мисс Союза армянской молодежи Украины 2011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Украины</a:t>
            </a:r>
            <a:endParaRPr lang="ru-RU" dirty="0"/>
          </a:p>
        </p:txBody>
      </p:sp>
      <p:pic>
        <p:nvPicPr>
          <p:cNvPr id="4" name="Содержимое 3" descr="http://im3-tub-ru.yandex.net/i?id=1053849e1d2a421dd3aac0abfd163973-80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2-tub-ru.yandex.net/i?id=6edcae55556e4a70d232a17696755639-85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Фонтан</a:t>
            </a:r>
            <a:endParaRPr lang="ru-RU" dirty="0"/>
          </a:p>
        </p:txBody>
      </p:sp>
      <p:pic>
        <p:nvPicPr>
          <p:cNvPr id="4" name="Содержимое 3" descr="http://im0-tub-ru.yandex.net/i?id=ee9e007867d7054994ae88854ec8596a-30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4399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костюм Украины</a:t>
            </a:r>
            <a:endParaRPr lang="ru-RU" dirty="0"/>
          </a:p>
        </p:txBody>
      </p:sp>
      <p:pic>
        <p:nvPicPr>
          <p:cNvPr id="4" name="Содержимое 3" descr="Маленькая девочка в народном украинском костюме; фото 4162036, фотограф Александр Пахай. Фотобанк Лори - Продажа фотографий, ил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4071933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53b5dd098ed8ded42b39621d3f8cf950-51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5720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Татарстана</a:t>
            </a:r>
            <a:endParaRPr lang="ru-RU" dirty="0"/>
          </a:p>
        </p:txBody>
      </p:sp>
      <p:pic>
        <p:nvPicPr>
          <p:cNvPr id="4" name="Содержимое 3" descr="http://im3-tub-ru.yandex.net/i?id=1e17674787cf4be11def6572c8935b6b-30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ости - официальный гид Казани GoKazan.r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2-tub-ru.yandex.net/i?id=788ab9e5515c9b67d8a58821260b726e-81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s.myshared.ru/352588/slide_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hipnygova.ucoz.ru/_tbkp/0_555d0_b1c6651f_XXL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voyrebenok.ru/images/presentation/history/m/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8929718" cy="6572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ценарий толерантности - сценарии для шумной компани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Узбекистана</a:t>
            </a:r>
            <a:endParaRPr lang="ru-RU" dirty="0"/>
          </a:p>
        </p:txBody>
      </p:sp>
      <p:pic>
        <p:nvPicPr>
          <p:cNvPr id="8" name="Содержимое 7" descr="http://static4.depositphotos.com/1000592/439/i/950/depositphotos_4395345-Flag-of-Uzbekista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.bp.blogspot.com/-I85THgbSNyA/UEpAtKeFZSI/AAAAAAAAFdg/_ueHCzicHpA/s1600/UZ-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4.bp.blogspot.com/-1ct27EfQRSw/UEpA498ER5I/AAAAAAAAFd0/o_XjY-xpCHM/s1600/%D0%A0%D0%B5%D1%81%D0%BF%D1%83%D0%B1%D0%BB%D0%B8%D0%BA%D0%B0+%D0%A3%D0%B7%D0%B1%D0%B5%D0%BA%D0%B8%D1%81%D1%82%D0%B0%D0%BD_2_displa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Узбекский национальный костюм</a:t>
            </a:r>
            <a:endParaRPr lang="ru-RU" dirty="0"/>
          </a:p>
        </p:txBody>
      </p:sp>
      <p:pic>
        <p:nvPicPr>
          <p:cNvPr id="4" name="Содержимое 3" descr="http://www.maam.ru/upload/blogs/detsad-80404-13970581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МОСКВА- РОДИНА МОЯ</a:t>
            </a:r>
            <a:endParaRPr lang="ru-RU" dirty="0"/>
          </a:p>
        </p:txBody>
      </p:sp>
      <p:pic>
        <p:nvPicPr>
          <p:cNvPr id="4" name="Содержимое 3" descr="http://www.delfin-tour.ru/pic/mosk/eksk/ng/rogd_v_mosk/1_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4857784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Царь-колокол</a:t>
            </a:r>
            <a:endParaRPr lang="ru-RU" dirty="0"/>
          </a:p>
        </p:txBody>
      </p:sp>
      <p:pic>
        <p:nvPicPr>
          <p:cNvPr id="4" name="Содержимое 3" descr="http://tripblog.ru/wp-content/uploads/2012/07/car-koloko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399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utochno.ru/files/misc/images/moskva/640/moskva_druzhba_narodov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reampics.ru/img/picture/Feb/03/4b978fe7c0b1ca616c3ea3ce6600c580/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13241/presentation/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3" cy="1143000"/>
          </a:xfrm>
        </p:spPr>
        <p:txBody>
          <a:bodyPr/>
          <a:lstStyle/>
          <a:p>
            <a:r>
              <a:rPr lang="ru-RU" dirty="0" smtClean="0"/>
              <a:t>Флаг Литовской республики</a:t>
            </a:r>
            <a:endParaRPr lang="ru-RU" dirty="0"/>
          </a:p>
        </p:txBody>
      </p:sp>
      <p:pic>
        <p:nvPicPr>
          <p:cNvPr id="4" name="Содержимое 3" descr="http://im1-tub-ru.yandex.net/i?id=ae586eb16f92093c12629fe065a5025e-30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-cdn.tripadvisor.com/media/photo-s/02/60/3e/76/old-tow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светящиеся шары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.travel.ru/images2/2013/01/object211833/001_0_9e65e_d93cfde1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0891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-fotki.yandex.ru/get/4800/owen1141952.3c/0_3b323_aa590bad_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766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Армения</a:t>
            </a:r>
            <a:endParaRPr lang="ru-RU" dirty="0"/>
          </a:p>
        </p:txBody>
      </p:sp>
      <p:pic>
        <p:nvPicPr>
          <p:cNvPr id="4" name="Содержимое 3" descr="http://im2-tub-ru.yandex.net/i?id=baee1b651d23e70e89a6174c9dc83ca8-10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Старый сказочный замок Армении</a:t>
            </a:r>
            <a:endParaRPr lang="ru-RU" dirty="0"/>
          </a:p>
        </p:txBody>
      </p:sp>
      <p:pic>
        <p:nvPicPr>
          <p:cNvPr id="4" name="Содержимое 3" descr="TATEV MONASTRY, a photo from Syunik, East TrekEarth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32</Words>
  <Application>Microsoft Office PowerPoint</Application>
  <PresentationFormat>Экран (4:3)</PresentationFormat>
  <Paragraphs>13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Флаг Литовской республики</vt:lpstr>
      <vt:lpstr>Слайд 5</vt:lpstr>
      <vt:lpstr>Волшебные светящиеся шары</vt:lpstr>
      <vt:lpstr>Слайд 7</vt:lpstr>
      <vt:lpstr>Солнечная Армения</vt:lpstr>
      <vt:lpstr>Старый сказочный замок Армении</vt:lpstr>
      <vt:lpstr>Слайд 10</vt:lpstr>
      <vt:lpstr>Армянский народный костюм</vt:lpstr>
      <vt:lpstr>Флаг Украины</vt:lpstr>
      <vt:lpstr>Слайд 13</vt:lpstr>
      <vt:lpstr>Фонтан</vt:lpstr>
      <vt:lpstr>Народный костюм Украины</vt:lpstr>
      <vt:lpstr>Флаг Татарстана</vt:lpstr>
      <vt:lpstr>Слайд 17</vt:lpstr>
      <vt:lpstr>Слайд 18</vt:lpstr>
      <vt:lpstr>Слайд 19</vt:lpstr>
      <vt:lpstr>Флаг Узбекистана</vt:lpstr>
      <vt:lpstr>Слайд 21</vt:lpstr>
      <vt:lpstr>Слайд 22</vt:lpstr>
      <vt:lpstr>Узбекский национальный костюм</vt:lpstr>
      <vt:lpstr>МОСКВА- РОДИНА МОЯ</vt:lpstr>
      <vt:lpstr>Царь-колокол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ЦДТ</cp:lastModifiedBy>
  <cp:revision>29</cp:revision>
  <dcterms:created xsi:type="dcterms:W3CDTF">2014-10-26T16:19:35Z</dcterms:created>
  <dcterms:modified xsi:type="dcterms:W3CDTF">2014-11-13T10:37:25Z</dcterms:modified>
</cp:coreProperties>
</file>