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91AFEF-11D0-4616-8D72-A675D6FBEDC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39CAA24-F481-4B65-B1AF-C96889EB44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ltapress.ru/altay/wp-content/uploads/2011/02/a42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800" b="1" dirty="0" err="1" smtClean="0">
                <a:solidFill>
                  <a:srgbClr val="FFC000"/>
                </a:solidFill>
              </a:rPr>
              <a:t>Красногорские</a:t>
            </a:r>
            <a:r>
              <a:rPr lang="ru-RU" sz="4800" b="1" dirty="0" smtClean="0">
                <a:solidFill>
                  <a:srgbClr val="FFC000"/>
                </a:solidFill>
              </a:rPr>
              <a:t> </a:t>
            </a:r>
            <a:r>
              <a:rPr lang="ru-RU" sz="4800" b="1" dirty="0" smtClean="0">
                <a:solidFill>
                  <a:srgbClr val="FFC000"/>
                </a:solidFill>
              </a:rPr>
              <a:t>могильники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Ученица 8 класса Жданова </a:t>
            </a:r>
            <a:r>
              <a:rPr lang="ru-RU" sz="2800" dirty="0" smtClean="0">
                <a:solidFill>
                  <a:schemeClr val="bg1"/>
                </a:solidFill>
              </a:rPr>
              <a:t>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rgbClr val="C00000"/>
                </a:solidFill>
              </a:rPr>
              <a:t>Памятники природы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tapress.ru/altay/wp-content/uploads/2011/02/a42-150x15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8280920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4168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C000"/>
                </a:solidFill>
                <a:latin typeface="Monotype Corsiva" pitchFamily="66" charset="0"/>
              </a:rPr>
              <a:t>Археологическое наследие Красногорского района на сегодняшний день насчитывает сотни уже выявленных объектов - поселений, городищ, могильников. Данная территория </a:t>
            </a:r>
            <a:r>
              <a:rPr lang="ru-RU" sz="3200" dirty="0" err="1" smtClean="0">
                <a:solidFill>
                  <a:srgbClr val="FFC000"/>
                </a:solidFill>
                <a:latin typeface="Monotype Corsiva" pitchFamily="66" charset="0"/>
              </a:rPr>
              <a:t>Бие-Катунского</a:t>
            </a:r>
            <a:r>
              <a:rPr lang="ru-RU" sz="3200" dirty="0" smtClean="0">
                <a:solidFill>
                  <a:srgbClr val="FFC000"/>
                </a:solidFill>
                <a:latin typeface="Monotype Corsiva" pitchFamily="66" charset="0"/>
              </a:rPr>
              <a:t> междуречья была хорошо освоена человеком с глубокой древности. Наиболее древние памятники относятся ко времени верхнего палеолита (30-12 тыс. лет назад). Стоянки, относящиеся к этому периоду, известны у пос. Фрунзе, д. Прогресс, сел </a:t>
            </a:r>
            <a:r>
              <a:rPr lang="ru-RU" sz="3200" dirty="0" err="1" smtClean="0">
                <a:solidFill>
                  <a:srgbClr val="FFC000"/>
                </a:solidFill>
                <a:latin typeface="Monotype Corsiva" pitchFamily="66" charset="0"/>
              </a:rPr>
              <a:t>Мост-Иша</a:t>
            </a:r>
            <a:r>
              <a:rPr lang="ru-RU" sz="3200" dirty="0" smtClean="0">
                <a:solidFill>
                  <a:srgbClr val="FFC000"/>
                </a:solidFill>
                <a:latin typeface="Monotype Corsiva" pitchFamily="66" charset="0"/>
              </a:rPr>
              <a:t> и </a:t>
            </a:r>
            <a:r>
              <a:rPr lang="ru-RU" sz="3200" dirty="0" err="1" smtClean="0">
                <a:solidFill>
                  <a:srgbClr val="FFC000"/>
                </a:solidFill>
                <a:latin typeface="Monotype Corsiva" pitchFamily="66" charset="0"/>
              </a:rPr>
              <a:t>Карагуж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</TotalTime>
  <Words>77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Бумажная</vt:lpstr>
      <vt:lpstr>Памятники природы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Памятники природы</dc:title>
  <dc:creator>Стариковы</dc:creator>
  <cp:lastModifiedBy>PK</cp:lastModifiedBy>
  <cp:revision>2</cp:revision>
  <dcterms:created xsi:type="dcterms:W3CDTF">2012-02-13T17:00:58Z</dcterms:created>
  <dcterms:modified xsi:type="dcterms:W3CDTF">2013-01-03T09:44:38Z</dcterms:modified>
</cp:coreProperties>
</file>