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016A-7139-454F-A289-BDE741AF2F0A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9131-C834-4C84-9D88-94FBFE4805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016A-7139-454F-A289-BDE741AF2F0A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9131-C834-4C84-9D88-94FBFE48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016A-7139-454F-A289-BDE741AF2F0A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9131-C834-4C84-9D88-94FBFE48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016A-7139-454F-A289-BDE741AF2F0A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9131-C834-4C84-9D88-94FBFE48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016A-7139-454F-A289-BDE741AF2F0A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2909131-C834-4C84-9D88-94FBFE48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016A-7139-454F-A289-BDE741AF2F0A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9131-C834-4C84-9D88-94FBFE48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016A-7139-454F-A289-BDE741AF2F0A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9131-C834-4C84-9D88-94FBFE48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016A-7139-454F-A289-BDE741AF2F0A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9131-C834-4C84-9D88-94FBFE48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016A-7139-454F-A289-BDE741AF2F0A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9131-C834-4C84-9D88-94FBFE48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016A-7139-454F-A289-BDE741AF2F0A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9131-C834-4C84-9D88-94FBFE48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C016A-7139-454F-A289-BDE741AF2F0A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9131-C834-4C84-9D88-94FBFE48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7C016A-7139-454F-A289-BDE741AF2F0A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2909131-C834-4C84-9D88-94FBFE48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Национальный природный парк «Тургояк»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 национальный парк спорта, туризма и активного отдыха </a:t>
            </a:r>
            <a:endParaRPr lang="ru-RU" b="1" dirty="0" smtClean="0"/>
          </a:p>
          <a:p>
            <a:r>
              <a:rPr lang="ru-RU" sz="2400" dirty="0" smtClean="0">
                <a:solidFill>
                  <a:schemeClr val="bg1"/>
                </a:solidFill>
              </a:rPr>
              <a:t>Ученица 8 </a:t>
            </a:r>
            <a:r>
              <a:rPr lang="ru-RU" sz="2400" dirty="0" err="1" smtClean="0">
                <a:solidFill>
                  <a:schemeClr val="bg1"/>
                </a:solidFill>
              </a:rPr>
              <a:t>кл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</a:rPr>
              <a:t>Бутина</a:t>
            </a:r>
            <a:r>
              <a:rPr lang="ru-RU" sz="2400" dirty="0" smtClean="0">
                <a:solidFill>
                  <a:schemeClr val="bg1"/>
                </a:solidFill>
              </a:rPr>
              <a:t> А.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35292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FF00"/>
                </a:solidFill>
                <a:latin typeface="Monotype Corsiva" pitchFamily="66" charset="0"/>
              </a:rPr>
              <a:t>Вокруг этого живописнейшего водоёма проложено множество пешеходных троп: здесь так любят отдыхать уральцы. На берегах всех любителей пляжных развлечений ждёт мелкий кварцевый песочек, манящие зеленой травой поляны и достаточно крутые скалы: всё это входит в зону активного отдыха. Туристам предложат здесь около 30 баз и домов отдыха. Любуясь с удобных обзорных площадок уральскими неповторимыми пейзажами, все вдыхают необычайно чистый воздух, дающий даже больным силы и бодрость. </a:t>
            </a:r>
            <a:br>
              <a:rPr lang="ru-RU" sz="3200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Тургоя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45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764704"/>
            <a:ext cx="65527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>«Тургояк» — совсем молодой национальный парк (образован в 2003 году) с длинным названием, сразу же объясняющим, для чего он создан на этой древней земле, столь богатой археологическими памятниками. Парк позволит сохранить эти объекты, которые находятся на одном из шести его островов — острове Веры.</a:t>
            </a:r>
            <a:endParaRPr lang="ru-RU" sz="3600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национальный парк Тургоя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18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"/>
            <a:ext cx="55983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>Учёными обнаружен ряд культовых обрядовых предметов древних жителей Урала, что меняет бытовавшее до сей поры представление об истории этого края.</a:t>
            </a:r>
            <a:r>
              <a:rPr lang="ru-RU" sz="3600" dirty="0" smtClean="0"/>
              <a:t> </a:t>
            </a:r>
            <a:br>
              <a:rPr lang="ru-RU" sz="3600" dirty="0" smtClean="0"/>
            </a:br>
            <a:endParaRPr lang="ru-RU" sz="3600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476673"/>
            <a:ext cx="79928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FF00"/>
                </a:solidFill>
                <a:latin typeface="Monotype Corsiva" pitchFamily="66" charset="0"/>
              </a:rPr>
              <a:t>Но самое главное богатство национального парка — чудесное пресноводное озеро Тургояк, вокруг которого горы и хвойный лес. Наверное, в России нет ни одного человека, не слышавшего о потрясающей красоте и чистоте Байкала. Но далеко не всем доступно путешествие в далёкую Восточную Сибирь, тогда как чистейший и прозрачнейший Тургояк, не уступающий Байкалу по качеству питьевой воды, находится в гораздо более доступном месте: на Южном Урале.</a:t>
            </a:r>
            <a:br>
              <a:rPr lang="ru-RU" sz="3200" dirty="0" smtClean="0">
                <a:solidFill>
                  <a:srgbClr val="FFFF00"/>
                </a:solidFill>
                <a:latin typeface="Monotype Corsiva" pitchFamily="66" charset="0"/>
              </a:rPr>
            </a:br>
            <a:endParaRPr lang="ru-RU" sz="3200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Южный Ура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27050" cy="8755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052737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>Маленький Байкал, как часто называют Тургояк, с яркой голубовато-зеленоватой прозрачнейшей водой — самое глубокое озеро древнего Урала (до 34 м). Его название переводят и «стоп нога», и «воробьиная нога», однако его башкирское имя — «Тургояк Куль» — «почитаемая сторона», так как озеро всегда было у этого народа священным.</a:t>
            </a:r>
            <a:endParaRPr lang="ru-RU" sz="3600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Тургоя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66833" cy="8526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</TotalTime>
  <Words>308</Words>
  <Application>Microsoft Office PowerPoint</Application>
  <PresentationFormat>Экран (4:3)</PresentationFormat>
  <Paragraphs>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Национальный природный парк «Тургояк»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Национальный природный парк «Тургояк»</dc:title>
  <dc:creator>Стариковы</dc:creator>
  <cp:lastModifiedBy>PK</cp:lastModifiedBy>
  <cp:revision>3</cp:revision>
  <dcterms:created xsi:type="dcterms:W3CDTF">2012-02-13T16:28:57Z</dcterms:created>
  <dcterms:modified xsi:type="dcterms:W3CDTF">2013-01-03T09:45:48Z</dcterms:modified>
</cp:coreProperties>
</file>