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vml" ContentType="application/vnd.openxmlformats-officedocument.vmlDrawing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62" r:id="rId3"/>
    <p:sldId id="263" r:id="rId4"/>
    <p:sldId id="275" r:id="rId5"/>
    <p:sldId id="258" r:id="rId6"/>
    <p:sldId id="265" r:id="rId7"/>
    <p:sldId id="274" r:id="rId8"/>
    <p:sldId id="273" r:id="rId9"/>
    <p:sldId id="267" r:id="rId10"/>
    <p:sldId id="259" r:id="rId11"/>
    <p:sldId id="257" r:id="rId12"/>
    <p:sldId id="268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CC6600"/>
    <a:srgbClr val="990000"/>
    <a:srgbClr val="66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284" y="-8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C2DC5E-50BB-41F0-8E65-B9DF35A7A51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3E161D-1019-4358-BA66-C73885D5CD22}">
      <dgm:prSet phldrT="[Текст]"/>
      <dgm:spPr>
        <a:solidFill>
          <a:srgbClr val="0070C0"/>
        </a:solidFill>
      </dgm:spPr>
      <dgm:t>
        <a:bodyPr/>
        <a:lstStyle/>
        <a:p>
          <a:r>
            <a:rPr lang="ru-RU" b="1" dirty="0" smtClean="0"/>
            <a:t>пашни</a:t>
          </a:r>
          <a:endParaRPr lang="ru-RU" b="1" dirty="0"/>
        </a:p>
      </dgm:t>
    </dgm:pt>
    <dgm:pt modelId="{96068907-DEF9-4651-9706-1B845231E8E8}" type="parTrans" cxnId="{0BA8132A-28B9-491A-B425-E95F5673AA6B}">
      <dgm:prSet/>
      <dgm:spPr/>
      <dgm:t>
        <a:bodyPr/>
        <a:lstStyle/>
        <a:p>
          <a:endParaRPr lang="ru-RU"/>
        </a:p>
      </dgm:t>
    </dgm:pt>
    <dgm:pt modelId="{CCEE5C6F-C2AF-46AE-9C9F-00C86DF18979}" type="sibTrans" cxnId="{0BA8132A-28B9-491A-B425-E95F5673AA6B}">
      <dgm:prSet/>
      <dgm:spPr/>
      <dgm:t>
        <a:bodyPr/>
        <a:lstStyle/>
        <a:p>
          <a:endParaRPr lang="ru-RU"/>
        </a:p>
      </dgm:t>
    </dgm:pt>
    <dgm:pt modelId="{707FD0EA-D2F3-485E-BB17-C3BF91A43761}">
      <dgm:prSet phldrT="[Текст]" custT="1"/>
      <dgm:spPr/>
      <dgm:t>
        <a:bodyPr/>
        <a:lstStyle/>
        <a:p>
          <a:r>
            <a:rPr lang="ru-RU" sz="4000" dirty="0" smtClean="0"/>
            <a:t>132  млн. га</a:t>
          </a:r>
          <a:endParaRPr lang="ru-RU" sz="4000" dirty="0"/>
        </a:p>
      </dgm:t>
    </dgm:pt>
    <dgm:pt modelId="{AC6EA64E-A97C-46DD-A2CC-7A415D0457D3}" type="parTrans" cxnId="{807E9F36-1CCA-41F4-B2A3-828FDF708C43}">
      <dgm:prSet/>
      <dgm:spPr/>
      <dgm:t>
        <a:bodyPr/>
        <a:lstStyle/>
        <a:p>
          <a:endParaRPr lang="ru-RU"/>
        </a:p>
      </dgm:t>
    </dgm:pt>
    <dgm:pt modelId="{07A96B92-43D5-49C6-B522-8A14F5E8EB3C}" type="sibTrans" cxnId="{807E9F36-1CCA-41F4-B2A3-828FDF708C43}">
      <dgm:prSet/>
      <dgm:spPr/>
      <dgm:t>
        <a:bodyPr/>
        <a:lstStyle/>
        <a:p>
          <a:endParaRPr lang="ru-RU"/>
        </a:p>
      </dgm:t>
    </dgm:pt>
    <dgm:pt modelId="{A65E8432-CD3B-4E08-95E5-94DD025BE26A}">
      <dgm:prSet phldrT="[Текст]"/>
      <dgm:spPr>
        <a:solidFill>
          <a:srgbClr val="0070C0"/>
        </a:solidFill>
      </dgm:spPr>
      <dgm:t>
        <a:bodyPr/>
        <a:lstStyle/>
        <a:p>
          <a:r>
            <a:rPr lang="ru-RU" b="1" dirty="0" smtClean="0"/>
            <a:t>сенокосы</a:t>
          </a:r>
          <a:endParaRPr lang="ru-RU" b="1" dirty="0"/>
        </a:p>
      </dgm:t>
    </dgm:pt>
    <dgm:pt modelId="{79B33C56-E8C9-4D31-B08D-8BB4835D4BF8}" type="parTrans" cxnId="{10CDC3CE-F56F-4989-9735-F851264E7570}">
      <dgm:prSet/>
      <dgm:spPr/>
      <dgm:t>
        <a:bodyPr/>
        <a:lstStyle/>
        <a:p>
          <a:endParaRPr lang="ru-RU"/>
        </a:p>
      </dgm:t>
    </dgm:pt>
    <dgm:pt modelId="{BAA3F166-0CC8-42A1-8A9A-186B1BC89DEC}" type="sibTrans" cxnId="{10CDC3CE-F56F-4989-9735-F851264E7570}">
      <dgm:prSet/>
      <dgm:spPr/>
      <dgm:t>
        <a:bodyPr/>
        <a:lstStyle/>
        <a:p>
          <a:endParaRPr lang="ru-RU"/>
        </a:p>
      </dgm:t>
    </dgm:pt>
    <dgm:pt modelId="{0F923380-BE6A-43DD-9297-2A305C70FD75}">
      <dgm:prSet phldrT="[Текст]" custT="1"/>
      <dgm:spPr/>
      <dgm:t>
        <a:bodyPr/>
        <a:lstStyle/>
        <a:p>
          <a:r>
            <a:rPr lang="ru-RU" sz="4000" dirty="0" smtClean="0"/>
            <a:t>23,5 млн. га</a:t>
          </a:r>
          <a:endParaRPr lang="ru-RU" sz="4000" dirty="0"/>
        </a:p>
      </dgm:t>
    </dgm:pt>
    <dgm:pt modelId="{ABBFF289-EE02-4F7F-AC4A-0831BBC2FA2A}" type="parTrans" cxnId="{0DC5CF3B-0098-4678-B08E-A06FD944FD26}">
      <dgm:prSet/>
      <dgm:spPr/>
      <dgm:t>
        <a:bodyPr/>
        <a:lstStyle/>
        <a:p>
          <a:endParaRPr lang="ru-RU"/>
        </a:p>
      </dgm:t>
    </dgm:pt>
    <dgm:pt modelId="{AB0DBF46-D6F7-4462-A8CA-BEEA67FA2AE4}" type="sibTrans" cxnId="{0DC5CF3B-0098-4678-B08E-A06FD944FD26}">
      <dgm:prSet/>
      <dgm:spPr/>
      <dgm:t>
        <a:bodyPr/>
        <a:lstStyle/>
        <a:p>
          <a:endParaRPr lang="ru-RU"/>
        </a:p>
      </dgm:t>
    </dgm:pt>
    <dgm:pt modelId="{9CB115D4-6CDB-4B82-8B3F-1114E25E95C0}">
      <dgm:prSet phldrT="[Текст]"/>
      <dgm:spPr>
        <a:solidFill>
          <a:srgbClr val="0070C0"/>
        </a:solidFill>
      </dgm:spPr>
      <dgm:t>
        <a:bodyPr/>
        <a:lstStyle/>
        <a:p>
          <a:r>
            <a:rPr lang="ru-RU" b="1" dirty="0" smtClean="0"/>
            <a:t>пастбища</a:t>
          </a:r>
          <a:endParaRPr lang="ru-RU" b="1" dirty="0"/>
        </a:p>
      </dgm:t>
    </dgm:pt>
    <dgm:pt modelId="{5A3E9392-7DF8-4C7D-A008-1CF135EEAA7F}" type="parTrans" cxnId="{0D3A3842-47BF-410B-9668-491BEAA934BF}">
      <dgm:prSet/>
      <dgm:spPr/>
      <dgm:t>
        <a:bodyPr/>
        <a:lstStyle/>
        <a:p>
          <a:endParaRPr lang="ru-RU"/>
        </a:p>
      </dgm:t>
    </dgm:pt>
    <dgm:pt modelId="{65F6033A-38D2-4040-94D0-1D8B344AF88C}" type="sibTrans" cxnId="{0D3A3842-47BF-410B-9668-491BEAA934BF}">
      <dgm:prSet/>
      <dgm:spPr/>
      <dgm:t>
        <a:bodyPr/>
        <a:lstStyle/>
        <a:p>
          <a:endParaRPr lang="ru-RU"/>
        </a:p>
      </dgm:t>
    </dgm:pt>
    <dgm:pt modelId="{1F7841D1-2729-43D7-8488-884FDFD66BE7}">
      <dgm:prSet phldrT="[Текст]" custT="1"/>
      <dgm:spPr/>
      <dgm:t>
        <a:bodyPr/>
        <a:lstStyle/>
        <a:p>
          <a:r>
            <a:rPr lang="ru-RU" sz="4000" dirty="0" smtClean="0"/>
            <a:t>64, 5 млн. га</a:t>
          </a:r>
          <a:endParaRPr lang="ru-RU" sz="4000" dirty="0"/>
        </a:p>
      </dgm:t>
    </dgm:pt>
    <dgm:pt modelId="{4E71BE46-4690-4E81-A397-3DB76F088E28}" type="parTrans" cxnId="{D2BB093A-5DE2-4C52-9DC3-584D6D1BFC3A}">
      <dgm:prSet/>
      <dgm:spPr/>
      <dgm:t>
        <a:bodyPr/>
        <a:lstStyle/>
        <a:p>
          <a:endParaRPr lang="ru-RU"/>
        </a:p>
      </dgm:t>
    </dgm:pt>
    <dgm:pt modelId="{28AE9B74-8386-44A0-B00C-605341D3FAC5}" type="sibTrans" cxnId="{D2BB093A-5DE2-4C52-9DC3-584D6D1BFC3A}">
      <dgm:prSet/>
      <dgm:spPr/>
      <dgm:t>
        <a:bodyPr/>
        <a:lstStyle/>
        <a:p>
          <a:endParaRPr lang="ru-RU"/>
        </a:p>
      </dgm:t>
    </dgm:pt>
    <dgm:pt modelId="{5124617E-FA21-4F34-AA25-4D1C9D5A8AAA}" type="pres">
      <dgm:prSet presAssocID="{16C2DC5E-50BB-41F0-8E65-B9DF35A7A51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79F875-E670-4301-BF48-DD6FD8725D64}" type="pres">
      <dgm:prSet presAssocID="{D43E161D-1019-4358-BA66-C73885D5CD22}" presName="composite" presStyleCnt="0"/>
      <dgm:spPr/>
    </dgm:pt>
    <dgm:pt modelId="{31969E1F-2DD0-4F04-B8E4-6D70C310C111}" type="pres">
      <dgm:prSet presAssocID="{D43E161D-1019-4358-BA66-C73885D5CD22}" presName="parentText" presStyleLbl="alignNode1" presStyleIdx="0" presStyleCnt="3" custLinFactNeighborX="0" custLinFactNeighborY="-7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3FA71E-A296-484D-AD1D-468E56D5383D}" type="pres">
      <dgm:prSet presAssocID="{D43E161D-1019-4358-BA66-C73885D5CD22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C43573-0BBB-4E3E-AA00-DEB4BC0EDEEE}" type="pres">
      <dgm:prSet presAssocID="{CCEE5C6F-C2AF-46AE-9C9F-00C86DF18979}" presName="sp" presStyleCnt="0"/>
      <dgm:spPr/>
    </dgm:pt>
    <dgm:pt modelId="{A073AF3E-B758-4631-959D-2207268F10B8}" type="pres">
      <dgm:prSet presAssocID="{A65E8432-CD3B-4E08-95E5-94DD025BE26A}" presName="composite" presStyleCnt="0"/>
      <dgm:spPr/>
    </dgm:pt>
    <dgm:pt modelId="{57846D7D-9821-4C36-ABEC-3BF429F3EEFC}" type="pres">
      <dgm:prSet presAssocID="{A65E8432-CD3B-4E08-95E5-94DD025BE26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307F76-E539-4A2B-96EA-821C083693E1}" type="pres">
      <dgm:prSet presAssocID="{A65E8432-CD3B-4E08-95E5-94DD025BE26A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76DA49-2B59-43F0-9D5B-B852192752E7}" type="pres">
      <dgm:prSet presAssocID="{BAA3F166-0CC8-42A1-8A9A-186B1BC89DEC}" presName="sp" presStyleCnt="0"/>
      <dgm:spPr/>
    </dgm:pt>
    <dgm:pt modelId="{0220E338-8437-49AB-B821-11D4158DF1FE}" type="pres">
      <dgm:prSet presAssocID="{9CB115D4-6CDB-4B82-8B3F-1114E25E95C0}" presName="composite" presStyleCnt="0"/>
      <dgm:spPr/>
    </dgm:pt>
    <dgm:pt modelId="{8A3BDC7E-E766-4127-9C28-28848571E8F6}" type="pres">
      <dgm:prSet presAssocID="{9CB115D4-6CDB-4B82-8B3F-1114E25E95C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CE4355-0BD7-4375-A801-A4D4D8F03847}" type="pres">
      <dgm:prSet presAssocID="{9CB115D4-6CDB-4B82-8B3F-1114E25E95C0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37ABE6-FE91-4BFD-9D2C-FFFAA0610E5D}" type="presOf" srcId="{D43E161D-1019-4358-BA66-C73885D5CD22}" destId="{31969E1F-2DD0-4F04-B8E4-6D70C310C111}" srcOrd="0" destOrd="0" presId="urn:microsoft.com/office/officeart/2005/8/layout/chevron2"/>
    <dgm:cxn modelId="{AD5D6EED-BCC5-4977-8B2C-CB84DED399F3}" type="presOf" srcId="{0F923380-BE6A-43DD-9297-2A305C70FD75}" destId="{00307F76-E539-4A2B-96EA-821C083693E1}" srcOrd="0" destOrd="0" presId="urn:microsoft.com/office/officeart/2005/8/layout/chevron2"/>
    <dgm:cxn modelId="{0D3A3842-47BF-410B-9668-491BEAA934BF}" srcId="{16C2DC5E-50BB-41F0-8E65-B9DF35A7A511}" destId="{9CB115D4-6CDB-4B82-8B3F-1114E25E95C0}" srcOrd="2" destOrd="0" parTransId="{5A3E9392-7DF8-4C7D-A008-1CF135EEAA7F}" sibTransId="{65F6033A-38D2-4040-94D0-1D8B344AF88C}"/>
    <dgm:cxn modelId="{F014287C-3425-4253-8CF2-99095A79C1B6}" type="presOf" srcId="{707FD0EA-D2F3-485E-BB17-C3BF91A43761}" destId="{9F3FA71E-A296-484D-AD1D-468E56D5383D}" srcOrd="0" destOrd="0" presId="urn:microsoft.com/office/officeart/2005/8/layout/chevron2"/>
    <dgm:cxn modelId="{43D35F0E-8493-44E2-B54E-B26CD304EA95}" type="presOf" srcId="{A65E8432-CD3B-4E08-95E5-94DD025BE26A}" destId="{57846D7D-9821-4C36-ABEC-3BF429F3EEFC}" srcOrd="0" destOrd="0" presId="urn:microsoft.com/office/officeart/2005/8/layout/chevron2"/>
    <dgm:cxn modelId="{9EC7AE49-3DB4-44C5-B499-FDC43E085167}" type="presOf" srcId="{9CB115D4-6CDB-4B82-8B3F-1114E25E95C0}" destId="{8A3BDC7E-E766-4127-9C28-28848571E8F6}" srcOrd="0" destOrd="0" presId="urn:microsoft.com/office/officeart/2005/8/layout/chevron2"/>
    <dgm:cxn modelId="{10CDC3CE-F56F-4989-9735-F851264E7570}" srcId="{16C2DC5E-50BB-41F0-8E65-B9DF35A7A511}" destId="{A65E8432-CD3B-4E08-95E5-94DD025BE26A}" srcOrd="1" destOrd="0" parTransId="{79B33C56-E8C9-4D31-B08D-8BB4835D4BF8}" sibTransId="{BAA3F166-0CC8-42A1-8A9A-186B1BC89DEC}"/>
    <dgm:cxn modelId="{D2BB093A-5DE2-4C52-9DC3-584D6D1BFC3A}" srcId="{9CB115D4-6CDB-4B82-8B3F-1114E25E95C0}" destId="{1F7841D1-2729-43D7-8488-884FDFD66BE7}" srcOrd="0" destOrd="0" parTransId="{4E71BE46-4690-4E81-A397-3DB76F088E28}" sibTransId="{28AE9B74-8386-44A0-B00C-605341D3FAC5}"/>
    <dgm:cxn modelId="{AC6D992C-CE2B-4DAA-BE65-C0FF98466C40}" type="presOf" srcId="{16C2DC5E-50BB-41F0-8E65-B9DF35A7A511}" destId="{5124617E-FA21-4F34-AA25-4D1C9D5A8AAA}" srcOrd="0" destOrd="0" presId="urn:microsoft.com/office/officeart/2005/8/layout/chevron2"/>
    <dgm:cxn modelId="{807E9F36-1CCA-41F4-B2A3-828FDF708C43}" srcId="{D43E161D-1019-4358-BA66-C73885D5CD22}" destId="{707FD0EA-D2F3-485E-BB17-C3BF91A43761}" srcOrd="0" destOrd="0" parTransId="{AC6EA64E-A97C-46DD-A2CC-7A415D0457D3}" sibTransId="{07A96B92-43D5-49C6-B522-8A14F5E8EB3C}"/>
    <dgm:cxn modelId="{0DC5CF3B-0098-4678-B08E-A06FD944FD26}" srcId="{A65E8432-CD3B-4E08-95E5-94DD025BE26A}" destId="{0F923380-BE6A-43DD-9297-2A305C70FD75}" srcOrd="0" destOrd="0" parTransId="{ABBFF289-EE02-4F7F-AC4A-0831BBC2FA2A}" sibTransId="{AB0DBF46-D6F7-4462-A8CA-BEEA67FA2AE4}"/>
    <dgm:cxn modelId="{347CA69A-C653-47F1-B206-F4F44895BFF8}" type="presOf" srcId="{1F7841D1-2729-43D7-8488-884FDFD66BE7}" destId="{C2CE4355-0BD7-4375-A801-A4D4D8F03847}" srcOrd="0" destOrd="0" presId="urn:microsoft.com/office/officeart/2005/8/layout/chevron2"/>
    <dgm:cxn modelId="{0BA8132A-28B9-491A-B425-E95F5673AA6B}" srcId="{16C2DC5E-50BB-41F0-8E65-B9DF35A7A511}" destId="{D43E161D-1019-4358-BA66-C73885D5CD22}" srcOrd="0" destOrd="0" parTransId="{96068907-DEF9-4651-9706-1B845231E8E8}" sibTransId="{CCEE5C6F-C2AF-46AE-9C9F-00C86DF18979}"/>
    <dgm:cxn modelId="{C3434132-9E24-4BAA-9BB0-6011BEE06063}" type="presParOf" srcId="{5124617E-FA21-4F34-AA25-4D1C9D5A8AAA}" destId="{0979F875-E670-4301-BF48-DD6FD8725D64}" srcOrd="0" destOrd="0" presId="urn:microsoft.com/office/officeart/2005/8/layout/chevron2"/>
    <dgm:cxn modelId="{514A2DAC-0CD8-4BDC-9560-DF63F15244A0}" type="presParOf" srcId="{0979F875-E670-4301-BF48-DD6FD8725D64}" destId="{31969E1F-2DD0-4F04-B8E4-6D70C310C111}" srcOrd="0" destOrd="0" presId="urn:microsoft.com/office/officeart/2005/8/layout/chevron2"/>
    <dgm:cxn modelId="{FAFF6754-0468-4971-A145-A4B96362EF64}" type="presParOf" srcId="{0979F875-E670-4301-BF48-DD6FD8725D64}" destId="{9F3FA71E-A296-484D-AD1D-468E56D5383D}" srcOrd="1" destOrd="0" presId="urn:microsoft.com/office/officeart/2005/8/layout/chevron2"/>
    <dgm:cxn modelId="{ED9F87F6-AFCE-4AA8-9249-FECF67F511DF}" type="presParOf" srcId="{5124617E-FA21-4F34-AA25-4D1C9D5A8AAA}" destId="{49C43573-0BBB-4E3E-AA00-DEB4BC0EDEEE}" srcOrd="1" destOrd="0" presId="urn:microsoft.com/office/officeart/2005/8/layout/chevron2"/>
    <dgm:cxn modelId="{EED25A73-3701-478F-BC6D-95725E8B449F}" type="presParOf" srcId="{5124617E-FA21-4F34-AA25-4D1C9D5A8AAA}" destId="{A073AF3E-B758-4631-959D-2207268F10B8}" srcOrd="2" destOrd="0" presId="urn:microsoft.com/office/officeart/2005/8/layout/chevron2"/>
    <dgm:cxn modelId="{51D4A5A1-D3EF-452B-920B-5FA2B8491E32}" type="presParOf" srcId="{A073AF3E-B758-4631-959D-2207268F10B8}" destId="{57846D7D-9821-4C36-ABEC-3BF429F3EEFC}" srcOrd="0" destOrd="0" presId="urn:microsoft.com/office/officeart/2005/8/layout/chevron2"/>
    <dgm:cxn modelId="{769D65D7-9552-4303-92A2-DFAB1CA142E5}" type="presParOf" srcId="{A073AF3E-B758-4631-959D-2207268F10B8}" destId="{00307F76-E539-4A2B-96EA-821C083693E1}" srcOrd="1" destOrd="0" presId="urn:microsoft.com/office/officeart/2005/8/layout/chevron2"/>
    <dgm:cxn modelId="{7F01D97B-E942-4F56-A8A4-9C77FD78B47E}" type="presParOf" srcId="{5124617E-FA21-4F34-AA25-4D1C9D5A8AAA}" destId="{6076DA49-2B59-43F0-9D5B-B852192752E7}" srcOrd="3" destOrd="0" presId="urn:microsoft.com/office/officeart/2005/8/layout/chevron2"/>
    <dgm:cxn modelId="{AFA6BD60-8637-40B4-BC92-A7CB9F7545E7}" type="presParOf" srcId="{5124617E-FA21-4F34-AA25-4D1C9D5A8AAA}" destId="{0220E338-8437-49AB-B821-11D4158DF1FE}" srcOrd="4" destOrd="0" presId="urn:microsoft.com/office/officeart/2005/8/layout/chevron2"/>
    <dgm:cxn modelId="{EAD7F718-7865-4B61-8369-AE98E3438B59}" type="presParOf" srcId="{0220E338-8437-49AB-B821-11D4158DF1FE}" destId="{8A3BDC7E-E766-4127-9C28-28848571E8F6}" srcOrd="0" destOrd="0" presId="urn:microsoft.com/office/officeart/2005/8/layout/chevron2"/>
    <dgm:cxn modelId="{DADBA2A9-69CF-4110-8EC2-B7F9DC2C6B9F}" type="presParOf" srcId="{0220E338-8437-49AB-B821-11D4158DF1FE}" destId="{C2CE4355-0BD7-4375-A801-A4D4D8F03847}" srcOrd="1" destOrd="0" presId="urn:microsoft.com/office/officeart/2005/8/layout/chevron2"/>
  </dgm:cxnLst>
  <dgm:bg/>
  <dgm:whole/>
  <dgm:extLst>
    <a:ext uri="http://schemas.microsoft.com/office/drawing/2008/diagram"/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A8A8AF-856C-4A46-B314-3B4477FEAEE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8CA411C-63C6-4632-B155-4CE2A0C2367C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Вырубка  лесов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678C50F-DAFC-48B7-9741-35DCA521B2FB}" type="parTrans" cxnId="{F2898A1A-823F-40C8-93B4-613063D48926}">
      <dgm:prSet/>
      <dgm:spPr/>
      <dgm:t>
        <a:bodyPr/>
        <a:lstStyle/>
        <a:p>
          <a:endParaRPr lang="ru-RU"/>
        </a:p>
      </dgm:t>
    </dgm:pt>
    <dgm:pt modelId="{121F1E30-DDCF-4AEE-B2F0-B7AFC3812FF5}" type="sibTrans" cxnId="{F2898A1A-823F-40C8-93B4-613063D48926}">
      <dgm:prSet/>
      <dgm:spPr/>
      <dgm:t>
        <a:bodyPr/>
        <a:lstStyle/>
        <a:p>
          <a:endParaRPr lang="ru-RU"/>
        </a:p>
      </dgm:t>
    </dgm:pt>
    <dgm:pt modelId="{0A785869-2EBC-4A48-8DBA-E3E2D1690C6B}">
      <dgm:prSet phldrT="[Текст]" custT="1"/>
      <dgm:spPr/>
      <dgm:t>
        <a:bodyPr/>
        <a:lstStyle/>
        <a:p>
          <a:r>
            <a:rPr lang="ru-RU" sz="1600" b="1" dirty="0" smtClean="0"/>
            <a:t>Снижается уровень грунтовых вод</a:t>
          </a:r>
          <a:endParaRPr lang="ru-RU" sz="1600" b="1" dirty="0"/>
        </a:p>
      </dgm:t>
    </dgm:pt>
    <dgm:pt modelId="{11D4E0E2-397B-4E72-8C73-F7AE0CB453F7}" type="parTrans" cxnId="{EB3072BD-FD9A-4F59-AC5B-FC7D515B323F}">
      <dgm:prSet/>
      <dgm:spPr/>
      <dgm:t>
        <a:bodyPr/>
        <a:lstStyle/>
        <a:p>
          <a:endParaRPr lang="ru-RU"/>
        </a:p>
      </dgm:t>
    </dgm:pt>
    <dgm:pt modelId="{93072F59-23BB-42D6-B4C5-7C885E8A5DF8}" type="sibTrans" cxnId="{EB3072BD-FD9A-4F59-AC5B-FC7D515B323F}">
      <dgm:prSet/>
      <dgm:spPr/>
      <dgm:t>
        <a:bodyPr/>
        <a:lstStyle/>
        <a:p>
          <a:endParaRPr lang="ru-RU"/>
        </a:p>
      </dgm:t>
    </dgm:pt>
    <dgm:pt modelId="{1BBCA72D-843A-4D06-8DC7-304D038E38F3}">
      <dgm:prSet phldrT="[Текст]" custT="1"/>
      <dgm:spPr/>
      <dgm:t>
        <a:bodyPr/>
        <a:lstStyle/>
        <a:p>
          <a:r>
            <a:rPr lang="ru-RU" sz="1600" b="1" dirty="0" smtClean="0"/>
            <a:t>Пересыхают  почвы</a:t>
          </a:r>
          <a:endParaRPr lang="ru-RU" sz="1600" b="1" dirty="0"/>
        </a:p>
      </dgm:t>
    </dgm:pt>
    <dgm:pt modelId="{7FC597EB-EDD5-41E4-B7AD-20CB31617837}" type="parTrans" cxnId="{142D2627-526F-4526-882D-4FB2EE3D97B0}">
      <dgm:prSet/>
      <dgm:spPr/>
      <dgm:t>
        <a:bodyPr/>
        <a:lstStyle/>
        <a:p>
          <a:endParaRPr lang="ru-RU"/>
        </a:p>
      </dgm:t>
    </dgm:pt>
    <dgm:pt modelId="{ED7961CF-712E-466E-BBCD-AA7977BFD42D}" type="sibTrans" cxnId="{142D2627-526F-4526-882D-4FB2EE3D97B0}">
      <dgm:prSet/>
      <dgm:spPr/>
      <dgm:t>
        <a:bodyPr/>
        <a:lstStyle/>
        <a:p>
          <a:endParaRPr lang="ru-RU"/>
        </a:p>
      </dgm:t>
    </dgm:pt>
    <dgm:pt modelId="{0B3D0419-D304-45F8-B13D-1C26004AB84F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Неумеренный выпас скота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A8CF6B-9300-460D-8279-38239C639CF9}" type="parTrans" cxnId="{A2EFFE7C-5E0E-4DB9-8E4A-94E8646E33EC}">
      <dgm:prSet/>
      <dgm:spPr/>
      <dgm:t>
        <a:bodyPr/>
        <a:lstStyle/>
        <a:p>
          <a:endParaRPr lang="ru-RU"/>
        </a:p>
      </dgm:t>
    </dgm:pt>
    <dgm:pt modelId="{437883D7-973C-4735-AC30-DD3B3EABAC07}" type="sibTrans" cxnId="{A2EFFE7C-5E0E-4DB9-8E4A-94E8646E33EC}">
      <dgm:prSet/>
      <dgm:spPr/>
      <dgm:t>
        <a:bodyPr/>
        <a:lstStyle/>
        <a:p>
          <a:endParaRPr lang="ru-RU"/>
        </a:p>
      </dgm:t>
    </dgm:pt>
    <dgm:pt modelId="{5A8E1409-21B7-4F86-BAE4-3381A480090B}">
      <dgm:prSet phldrT="[Текст]" custT="1"/>
      <dgm:spPr/>
      <dgm:t>
        <a:bodyPr/>
        <a:lstStyle/>
        <a:p>
          <a:r>
            <a:rPr lang="ru-RU" sz="1600" b="1" dirty="0" smtClean="0"/>
            <a:t>Объедаются  семена  однолетних  растений</a:t>
          </a:r>
          <a:endParaRPr lang="ru-RU" sz="1600" b="1" dirty="0"/>
        </a:p>
      </dgm:t>
    </dgm:pt>
    <dgm:pt modelId="{3743E303-C619-4188-9E8B-59DD5920CE85}" type="parTrans" cxnId="{7031958C-71F8-46A8-B8F3-4869B38F3992}">
      <dgm:prSet/>
      <dgm:spPr/>
      <dgm:t>
        <a:bodyPr/>
        <a:lstStyle/>
        <a:p>
          <a:endParaRPr lang="ru-RU"/>
        </a:p>
      </dgm:t>
    </dgm:pt>
    <dgm:pt modelId="{636447E2-A8A6-4D82-8C45-DE5B5968B359}" type="sibTrans" cxnId="{7031958C-71F8-46A8-B8F3-4869B38F3992}">
      <dgm:prSet/>
      <dgm:spPr/>
      <dgm:t>
        <a:bodyPr/>
        <a:lstStyle/>
        <a:p>
          <a:endParaRPr lang="ru-RU"/>
        </a:p>
      </dgm:t>
    </dgm:pt>
    <dgm:pt modelId="{31365B0E-BFE0-4132-A583-207724A48FD3}">
      <dgm:prSet phldrT="[Текст]" custT="1"/>
      <dgm:spPr/>
      <dgm:t>
        <a:bodyPr/>
        <a:lstStyle/>
        <a:p>
          <a:r>
            <a:rPr lang="ru-RU" sz="1600" b="1" dirty="0" smtClean="0"/>
            <a:t>Утрамбовываются  почвы</a:t>
          </a:r>
          <a:endParaRPr lang="ru-RU" sz="1600" b="1" dirty="0"/>
        </a:p>
      </dgm:t>
    </dgm:pt>
    <dgm:pt modelId="{BAFF257D-6358-4D74-8D3F-21B6739B9ECB}" type="parTrans" cxnId="{AD96840B-176A-4601-B8CA-DDAE738BDDE9}">
      <dgm:prSet/>
      <dgm:spPr/>
      <dgm:t>
        <a:bodyPr/>
        <a:lstStyle/>
        <a:p>
          <a:endParaRPr lang="ru-RU"/>
        </a:p>
      </dgm:t>
    </dgm:pt>
    <dgm:pt modelId="{49BF08ED-1A9D-44B3-9F59-394788504C78}" type="sibTrans" cxnId="{AD96840B-176A-4601-B8CA-DDAE738BDDE9}">
      <dgm:prSet/>
      <dgm:spPr/>
      <dgm:t>
        <a:bodyPr/>
        <a:lstStyle/>
        <a:p>
          <a:endParaRPr lang="ru-RU"/>
        </a:p>
      </dgm:t>
    </dgm:pt>
    <dgm:pt modelId="{FAC6B09A-56E6-4F49-AC54-48D3D5177F38}">
      <dgm:prSet phldrT="[Текст]"/>
      <dgm:spPr/>
      <dgm:t>
        <a:bodyPr/>
        <a:lstStyle/>
        <a:p>
          <a:r>
            <a:rPr lang="ru-RU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Монокультурность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E42D426-E0CA-4803-8BCE-C07727FE3733}" type="parTrans" cxnId="{E11AB10C-EBD7-415B-8D7F-1CD2AA644A19}">
      <dgm:prSet/>
      <dgm:spPr/>
      <dgm:t>
        <a:bodyPr/>
        <a:lstStyle/>
        <a:p>
          <a:endParaRPr lang="ru-RU"/>
        </a:p>
      </dgm:t>
    </dgm:pt>
    <dgm:pt modelId="{5EF6534C-E0FE-4597-AE68-C7DF0335FE42}" type="sibTrans" cxnId="{E11AB10C-EBD7-415B-8D7F-1CD2AA644A19}">
      <dgm:prSet/>
      <dgm:spPr/>
      <dgm:t>
        <a:bodyPr/>
        <a:lstStyle/>
        <a:p>
          <a:endParaRPr lang="ru-RU"/>
        </a:p>
      </dgm:t>
    </dgm:pt>
    <dgm:pt modelId="{98CF7A0D-2D43-4174-A4AD-039A68642FAC}">
      <dgm:prSet phldrT="[Текст]" custT="1"/>
      <dgm:spPr/>
      <dgm:t>
        <a:bodyPr/>
        <a:lstStyle/>
        <a:p>
          <a:r>
            <a:rPr lang="ru-RU" sz="1600" b="1" dirty="0" smtClean="0"/>
            <a:t>Истощается  почва,  изменяется  структура,  происходит  ее  иссушение</a:t>
          </a:r>
          <a:endParaRPr lang="ru-RU" sz="1600" b="1" dirty="0"/>
        </a:p>
      </dgm:t>
    </dgm:pt>
    <dgm:pt modelId="{190433F2-AEED-4B2E-9A98-A07AB472990A}" type="parTrans" cxnId="{CB9D7DC0-40CB-4244-9467-7FBBC0C25D64}">
      <dgm:prSet/>
      <dgm:spPr/>
      <dgm:t>
        <a:bodyPr/>
        <a:lstStyle/>
        <a:p>
          <a:endParaRPr lang="ru-RU"/>
        </a:p>
      </dgm:t>
    </dgm:pt>
    <dgm:pt modelId="{B81C074E-0CFE-4631-BEB4-D90482BB6B30}" type="sibTrans" cxnId="{CB9D7DC0-40CB-4244-9467-7FBBC0C25D64}">
      <dgm:prSet/>
      <dgm:spPr/>
      <dgm:t>
        <a:bodyPr/>
        <a:lstStyle/>
        <a:p>
          <a:endParaRPr lang="ru-RU"/>
        </a:p>
      </dgm:t>
    </dgm:pt>
    <dgm:pt modelId="{9DB67A93-427F-4253-B1F3-50010C7A7933}" type="pres">
      <dgm:prSet presAssocID="{E0A8A8AF-856C-4A46-B314-3B4477FEAEE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B71087-F369-4F62-BA64-79E7911FBD5D}" type="pres">
      <dgm:prSet presAssocID="{D8CA411C-63C6-4632-B155-4CE2A0C2367C}" presName="linNode" presStyleCnt="0"/>
      <dgm:spPr/>
    </dgm:pt>
    <dgm:pt modelId="{1176DB95-B73C-4B60-B72D-B37A4A86DBE5}" type="pres">
      <dgm:prSet presAssocID="{D8CA411C-63C6-4632-B155-4CE2A0C2367C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519DE9-2810-4E31-B5F0-6FBB08B51FE8}" type="pres">
      <dgm:prSet presAssocID="{D8CA411C-63C6-4632-B155-4CE2A0C2367C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C83B40-2124-43F5-97E2-F7F638AE6B53}" type="pres">
      <dgm:prSet presAssocID="{121F1E30-DDCF-4AEE-B2F0-B7AFC3812FF5}" presName="sp" presStyleCnt="0"/>
      <dgm:spPr/>
    </dgm:pt>
    <dgm:pt modelId="{EAD1D506-6CF7-4200-9539-647A3AE2CBF5}" type="pres">
      <dgm:prSet presAssocID="{0B3D0419-D304-45F8-B13D-1C26004AB84F}" presName="linNode" presStyleCnt="0"/>
      <dgm:spPr/>
    </dgm:pt>
    <dgm:pt modelId="{2CF5F04E-3210-4EAD-9E98-F55C0438E1C9}" type="pres">
      <dgm:prSet presAssocID="{0B3D0419-D304-45F8-B13D-1C26004AB84F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4AEEF3-B4BB-4217-9710-63B97F074933}" type="pres">
      <dgm:prSet presAssocID="{0B3D0419-D304-45F8-B13D-1C26004AB84F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A48C1D-5001-4FB1-BA1B-D09EBB8662E1}" type="pres">
      <dgm:prSet presAssocID="{437883D7-973C-4735-AC30-DD3B3EABAC07}" presName="sp" presStyleCnt="0"/>
      <dgm:spPr/>
    </dgm:pt>
    <dgm:pt modelId="{30BF116E-42DD-4D5B-8C21-0AE2B433F1C7}" type="pres">
      <dgm:prSet presAssocID="{FAC6B09A-56E6-4F49-AC54-48D3D5177F38}" presName="linNode" presStyleCnt="0"/>
      <dgm:spPr/>
    </dgm:pt>
    <dgm:pt modelId="{35E54CB8-349A-447E-A719-37F88F6F394C}" type="pres">
      <dgm:prSet presAssocID="{FAC6B09A-56E6-4F49-AC54-48D3D5177F38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34FF8-8F14-442E-889D-37281A3E8A69}" type="pres">
      <dgm:prSet presAssocID="{FAC6B09A-56E6-4F49-AC54-48D3D5177F38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0A458A-3402-4C22-A539-08A68EB4F164}" type="presOf" srcId="{D8CA411C-63C6-4632-B155-4CE2A0C2367C}" destId="{1176DB95-B73C-4B60-B72D-B37A4A86DBE5}" srcOrd="0" destOrd="0" presId="urn:microsoft.com/office/officeart/2005/8/layout/vList5"/>
    <dgm:cxn modelId="{B91579AA-F3C4-4D0B-8AB5-0E4936925BF1}" type="presOf" srcId="{0B3D0419-D304-45F8-B13D-1C26004AB84F}" destId="{2CF5F04E-3210-4EAD-9E98-F55C0438E1C9}" srcOrd="0" destOrd="0" presId="urn:microsoft.com/office/officeart/2005/8/layout/vList5"/>
    <dgm:cxn modelId="{8225B365-1377-414E-9F52-D11EF78AA6FA}" type="presOf" srcId="{E0A8A8AF-856C-4A46-B314-3B4477FEAEED}" destId="{9DB67A93-427F-4253-B1F3-50010C7A7933}" srcOrd="0" destOrd="0" presId="urn:microsoft.com/office/officeart/2005/8/layout/vList5"/>
    <dgm:cxn modelId="{A2EFFE7C-5E0E-4DB9-8E4A-94E8646E33EC}" srcId="{E0A8A8AF-856C-4A46-B314-3B4477FEAEED}" destId="{0B3D0419-D304-45F8-B13D-1C26004AB84F}" srcOrd="1" destOrd="0" parTransId="{73A8CF6B-9300-460D-8279-38239C639CF9}" sibTransId="{437883D7-973C-4735-AC30-DD3B3EABAC07}"/>
    <dgm:cxn modelId="{4ECDF05A-2ECF-4587-AB3B-F179FA4632C0}" type="presOf" srcId="{0A785869-2EBC-4A48-8DBA-E3E2D1690C6B}" destId="{1F519DE9-2810-4E31-B5F0-6FBB08B51FE8}" srcOrd="0" destOrd="0" presId="urn:microsoft.com/office/officeart/2005/8/layout/vList5"/>
    <dgm:cxn modelId="{EB3072BD-FD9A-4F59-AC5B-FC7D515B323F}" srcId="{D8CA411C-63C6-4632-B155-4CE2A0C2367C}" destId="{0A785869-2EBC-4A48-8DBA-E3E2D1690C6B}" srcOrd="0" destOrd="0" parTransId="{11D4E0E2-397B-4E72-8C73-F7AE0CB453F7}" sibTransId="{93072F59-23BB-42D6-B4C5-7C885E8A5DF8}"/>
    <dgm:cxn modelId="{CB9D7DC0-40CB-4244-9467-7FBBC0C25D64}" srcId="{FAC6B09A-56E6-4F49-AC54-48D3D5177F38}" destId="{98CF7A0D-2D43-4174-A4AD-039A68642FAC}" srcOrd="0" destOrd="0" parTransId="{190433F2-AEED-4B2E-9A98-A07AB472990A}" sibTransId="{B81C074E-0CFE-4631-BEB4-D90482BB6B30}"/>
    <dgm:cxn modelId="{F00FB526-65D2-4931-AAC3-20227DDC6A47}" type="presOf" srcId="{5A8E1409-21B7-4F86-BAE4-3381A480090B}" destId="{2A4AEEF3-B4BB-4217-9710-63B97F074933}" srcOrd="0" destOrd="0" presId="urn:microsoft.com/office/officeart/2005/8/layout/vList5"/>
    <dgm:cxn modelId="{E11AB10C-EBD7-415B-8D7F-1CD2AA644A19}" srcId="{E0A8A8AF-856C-4A46-B314-3B4477FEAEED}" destId="{FAC6B09A-56E6-4F49-AC54-48D3D5177F38}" srcOrd="2" destOrd="0" parTransId="{5E42D426-E0CA-4803-8BCE-C07727FE3733}" sibTransId="{5EF6534C-E0FE-4597-AE68-C7DF0335FE42}"/>
    <dgm:cxn modelId="{7C9156C2-C258-4E6D-8F6C-ABD4ABABFD86}" type="presOf" srcId="{31365B0E-BFE0-4132-A583-207724A48FD3}" destId="{2A4AEEF3-B4BB-4217-9710-63B97F074933}" srcOrd="0" destOrd="1" presId="urn:microsoft.com/office/officeart/2005/8/layout/vList5"/>
    <dgm:cxn modelId="{142D2627-526F-4526-882D-4FB2EE3D97B0}" srcId="{D8CA411C-63C6-4632-B155-4CE2A0C2367C}" destId="{1BBCA72D-843A-4D06-8DC7-304D038E38F3}" srcOrd="1" destOrd="0" parTransId="{7FC597EB-EDD5-41E4-B7AD-20CB31617837}" sibTransId="{ED7961CF-712E-466E-BBCD-AA7977BFD42D}"/>
    <dgm:cxn modelId="{9628DC2B-6EFE-4067-B761-BF599177DAAB}" type="presOf" srcId="{FAC6B09A-56E6-4F49-AC54-48D3D5177F38}" destId="{35E54CB8-349A-447E-A719-37F88F6F394C}" srcOrd="0" destOrd="0" presId="urn:microsoft.com/office/officeart/2005/8/layout/vList5"/>
    <dgm:cxn modelId="{AD96840B-176A-4601-B8CA-DDAE738BDDE9}" srcId="{0B3D0419-D304-45F8-B13D-1C26004AB84F}" destId="{31365B0E-BFE0-4132-A583-207724A48FD3}" srcOrd="1" destOrd="0" parTransId="{BAFF257D-6358-4D74-8D3F-21B6739B9ECB}" sibTransId="{49BF08ED-1A9D-44B3-9F59-394788504C78}"/>
    <dgm:cxn modelId="{F2898A1A-823F-40C8-93B4-613063D48926}" srcId="{E0A8A8AF-856C-4A46-B314-3B4477FEAEED}" destId="{D8CA411C-63C6-4632-B155-4CE2A0C2367C}" srcOrd="0" destOrd="0" parTransId="{2678C50F-DAFC-48B7-9741-35DCA521B2FB}" sibTransId="{121F1E30-DDCF-4AEE-B2F0-B7AFC3812FF5}"/>
    <dgm:cxn modelId="{4319AFFA-0B3D-4ED6-B673-2465D3FA9570}" type="presOf" srcId="{98CF7A0D-2D43-4174-A4AD-039A68642FAC}" destId="{40534FF8-8F14-442E-889D-37281A3E8A69}" srcOrd="0" destOrd="0" presId="urn:microsoft.com/office/officeart/2005/8/layout/vList5"/>
    <dgm:cxn modelId="{F222C13D-068F-418D-8953-E6073CD60566}" type="presOf" srcId="{1BBCA72D-843A-4D06-8DC7-304D038E38F3}" destId="{1F519DE9-2810-4E31-B5F0-6FBB08B51FE8}" srcOrd="0" destOrd="1" presId="urn:microsoft.com/office/officeart/2005/8/layout/vList5"/>
    <dgm:cxn modelId="{7031958C-71F8-46A8-B8F3-4869B38F3992}" srcId="{0B3D0419-D304-45F8-B13D-1C26004AB84F}" destId="{5A8E1409-21B7-4F86-BAE4-3381A480090B}" srcOrd="0" destOrd="0" parTransId="{3743E303-C619-4188-9E8B-59DD5920CE85}" sibTransId="{636447E2-A8A6-4D82-8C45-DE5B5968B359}"/>
    <dgm:cxn modelId="{4EC6F01A-6F1B-4AAC-824B-A83960D0EEED}" type="presParOf" srcId="{9DB67A93-427F-4253-B1F3-50010C7A7933}" destId="{71B71087-F369-4F62-BA64-79E7911FBD5D}" srcOrd="0" destOrd="0" presId="urn:microsoft.com/office/officeart/2005/8/layout/vList5"/>
    <dgm:cxn modelId="{467D9600-72A3-40A4-839E-7ACC12381F51}" type="presParOf" srcId="{71B71087-F369-4F62-BA64-79E7911FBD5D}" destId="{1176DB95-B73C-4B60-B72D-B37A4A86DBE5}" srcOrd="0" destOrd="0" presId="urn:microsoft.com/office/officeart/2005/8/layout/vList5"/>
    <dgm:cxn modelId="{867B8232-11F2-4824-8969-99ABB425D8C0}" type="presParOf" srcId="{71B71087-F369-4F62-BA64-79E7911FBD5D}" destId="{1F519DE9-2810-4E31-B5F0-6FBB08B51FE8}" srcOrd="1" destOrd="0" presId="urn:microsoft.com/office/officeart/2005/8/layout/vList5"/>
    <dgm:cxn modelId="{B590DA10-3FAD-4B8E-9761-AADAE1568552}" type="presParOf" srcId="{9DB67A93-427F-4253-B1F3-50010C7A7933}" destId="{39C83B40-2124-43F5-97E2-F7F638AE6B53}" srcOrd="1" destOrd="0" presId="urn:microsoft.com/office/officeart/2005/8/layout/vList5"/>
    <dgm:cxn modelId="{7B6D6DC7-D1E1-4445-A58B-7CE224BB34CF}" type="presParOf" srcId="{9DB67A93-427F-4253-B1F3-50010C7A7933}" destId="{EAD1D506-6CF7-4200-9539-647A3AE2CBF5}" srcOrd="2" destOrd="0" presId="urn:microsoft.com/office/officeart/2005/8/layout/vList5"/>
    <dgm:cxn modelId="{5E1C940B-E556-4047-840F-916FB4957263}" type="presParOf" srcId="{EAD1D506-6CF7-4200-9539-647A3AE2CBF5}" destId="{2CF5F04E-3210-4EAD-9E98-F55C0438E1C9}" srcOrd="0" destOrd="0" presId="urn:microsoft.com/office/officeart/2005/8/layout/vList5"/>
    <dgm:cxn modelId="{7A7826B3-260D-4BA4-B2CB-9CF4E9DA5E17}" type="presParOf" srcId="{EAD1D506-6CF7-4200-9539-647A3AE2CBF5}" destId="{2A4AEEF3-B4BB-4217-9710-63B97F074933}" srcOrd="1" destOrd="0" presId="urn:microsoft.com/office/officeart/2005/8/layout/vList5"/>
    <dgm:cxn modelId="{8B85D965-4EAF-493A-B4B1-B666663874B4}" type="presParOf" srcId="{9DB67A93-427F-4253-B1F3-50010C7A7933}" destId="{24A48C1D-5001-4FB1-BA1B-D09EBB8662E1}" srcOrd="3" destOrd="0" presId="urn:microsoft.com/office/officeart/2005/8/layout/vList5"/>
    <dgm:cxn modelId="{80BFD2A3-6F46-4864-986D-CFAA5CB40BD4}" type="presParOf" srcId="{9DB67A93-427F-4253-B1F3-50010C7A7933}" destId="{30BF116E-42DD-4D5B-8C21-0AE2B433F1C7}" srcOrd="4" destOrd="0" presId="urn:microsoft.com/office/officeart/2005/8/layout/vList5"/>
    <dgm:cxn modelId="{BC742B13-0420-46BB-850D-7CCA14EABFF5}" type="presParOf" srcId="{30BF116E-42DD-4D5B-8C21-0AE2B433F1C7}" destId="{35E54CB8-349A-447E-A719-37F88F6F394C}" srcOrd="0" destOrd="0" presId="urn:microsoft.com/office/officeart/2005/8/layout/vList5"/>
    <dgm:cxn modelId="{16BF419F-CF3A-49BA-873F-F12623C46507}" type="presParOf" srcId="{30BF116E-42DD-4D5B-8C21-0AE2B433F1C7}" destId="{40534FF8-8F14-442E-889D-37281A3E8A69}" srcOrd="1" destOrd="0" presId="urn:microsoft.com/office/officeart/2005/8/layout/vList5"/>
  </dgm:cxnLst>
  <dgm:bg/>
  <dgm:whole/>
  <dgm:extLst>
    <a:ext uri="http://schemas.microsoft.com/office/drawing/2008/diagram"/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0A8A8AF-856C-4A46-B314-3B4477FEAEE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8CA411C-63C6-4632-B155-4CE2A0C2367C}">
      <dgm:prSet phldrT="[Текст]" custT="1"/>
      <dgm:spPr/>
      <dgm:t>
        <a:bodyPr/>
        <a:lstStyle/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Распашка земель вдоль склонов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678C50F-DAFC-48B7-9741-35DCA521B2FB}" type="parTrans" cxnId="{F2898A1A-823F-40C8-93B4-613063D48926}">
      <dgm:prSet/>
      <dgm:spPr/>
      <dgm:t>
        <a:bodyPr/>
        <a:lstStyle/>
        <a:p>
          <a:endParaRPr lang="ru-RU"/>
        </a:p>
      </dgm:t>
    </dgm:pt>
    <dgm:pt modelId="{121F1E30-DDCF-4AEE-B2F0-B7AFC3812FF5}" type="sibTrans" cxnId="{F2898A1A-823F-40C8-93B4-613063D48926}">
      <dgm:prSet/>
      <dgm:spPr/>
      <dgm:t>
        <a:bodyPr/>
        <a:lstStyle/>
        <a:p>
          <a:endParaRPr lang="ru-RU"/>
        </a:p>
      </dgm:t>
    </dgm:pt>
    <dgm:pt modelId="{0B3D0419-D304-45F8-B13D-1C26004AB84F}">
      <dgm:prSet phldrT="[Текст]" custT="1"/>
      <dgm:spPr/>
      <dgm:t>
        <a:bodyPr/>
        <a:lstStyle/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Орошаемое  земледелие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A8CF6B-9300-460D-8279-38239C639CF9}" type="parTrans" cxnId="{A2EFFE7C-5E0E-4DB9-8E4A-94E8646E33EC}">
      <dgm:prSet/>
      <dgm:spPr/>
      <dgm:t>
        <a:bodyPr/>
        <a:lstStyle/>
        <a:p>
          <a:endParaRPr lang="ru-RU"/>
        </a:p>
      </dgm:t>
    </dgm:pt>
    <dgm:pt modelId="{437883D7-973C-4735-AC30-DD3B3EABAC07}" type="sibTrans" cxnId="{A2EFFE7C-5E0E-4DB9-8E4A-94E8646E33EC}">
      <dgm:prSet/>
      <dgm:spPr/>
      <dgm:t>
        <a:bodyPr/>
        <a:lstStyle/>
        <a:p>
          <a:endParaRPr lang="ru-RU"/>
        </a:p>
      </dgm:t>
    </dgm:pt>
    <dgm:pt modelId="{31365B0E-BFE0-4132-A583-207724A48FD3}">
      <dgm:prSet phldrT="[Текст]" custT="1"/>
      <dgm:spPr/>
      <dgm:t>
        <a:bodyPr/>
        <a:lstStyle/>
        <a:p>
          <a:r>
            <a:rPr lang="ru-RU" sz="1600" b="1" dirty="0" smtClean="0">
              <a:effectLst/>
            </a:rPr>
            <a:t>Происходит  вторичное  засоление (при неглубоком  залегании  грунтовых  вод  или  неумеренном  поливе)</a:t>
          </a:r>
          <a:endParaRPr lang="ru-RU" sz="1600" b="1" dirty="0">
            <a:effectLst/>
          </a:endParaRPr>
        </a:p>
      </dgm:t>
    </dgm:pt>
    <dgm:pt modelId="{BAFF257D-6358-4D74-8D3F-21B6739B9ECB}" type="parTrans" cxnId="{AD96840B-176A-4601-B8CA-DDAE738BDDE9}">
      <dgm:prSet/>
      <dgm:spPr/>
      <dgm:t>
        <a:bodyPr/>
        <a:lstStyle/>
        <a:p>
          <a:endParaRPr lang="ru-RU"/>
        </a:p>
      </dgm:t>
    </dgm:pt>
    <dgm:pt modelId="{49BF08ED-1A9D-44B3-9F59-394788504C78}" type="sibTrans" cxnId="{AD96840B-176A-4601-B8CA-DDAE738BDDE9}">
      <dgm:prSet/>
      <dgm:spPr/>
      <dgm:t>
        <a:bodyPr/>
        <a:lstStyle/>
        <a:p>
          <a:endParaRPr lang="ru-RU"/>
        </a:p>
      </dgm:t>
    </dgm:pt>
    <dgm:pt modelId="{FAC6B09A-56E6-4F49-AC54-48D3D5177F38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Строительство городов, трубопроводов, водохранилищ  и т.п.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E42D426-E0CA-4803-8BCE-C07727FE3733}" type="parTrans" cxnId="{E11AB10C-EBD7-415B-8D7F-1CD2AA644A19}">
      <dgm:prSet/>
      <dgm:spPr/>
      <dgm:t>
        <a:bodyPr/>
        <a:lstStyle/>
        <a:p>
          <a:endParaRPr lang="ru-RU"/>
        </a:p>
      </dgm:t>
    </dgm:pt>
    <dgm:pt modelId="{5EF6534C-E0FE-4597-AE68-C7DF0335FE42}" type="sibTrans" cxnId="{E11AB10C-EBD7-415B-8D7F-1CD2AA644A19}">
      <dgm:prSet/>
      <dgm:spPr/>
      <dgm:t>
        <a:bodyPr/>
        <a:lstStyle/>
        <a:p>
          <a:endParaRPr lang="ru-RU"/>
        </a:p>
      </dgm:t>
    </dgm:pt>
    <dgm:pt modelId="{98CF7A0D-2D43-4174-A4AD-039A68642FAC}">
      <dgm:prSet phldrT="[Текст]" custT="1"/>
      <dgm:spPr/>
      <dgm:t>
        <a:bodyPr/>
        <a:lstStyle/>
        <a:p>
          <a:r>
            <a:rPr lang="ru-RU" sz="1600" b="1" dirty="0" smtClean="0"/>
            <a:t>Прямое  уничтожение  почв</a:t>
          </a:r>
          <a:endParaRPr lang="ru-RU" sz="1600" b="1" dirty="0"/>
        </a:p>
      </dgm:t>
    </dgm:pt>
    <dgm:pt modelId="{190433F2-AEED-4B2E-9A98-A07AB472990A}" type="parTrans" cxnId="{CB9D7DC0-40CB-4244-9467-7FBBC0C25D64}">
      <dgm:prSet/>
      <dgm:spPr/>
      <dgm:t>
        <a:bodyPr/>
        <a:lstStyle/>
        <a:p>
          <a:endParaRPr lang="ru-RU"/>
        </a:p>
      </dgm:t>
    </dgm:pt>
    <dgm:pt modelId="{B81C074E-0CFE-4631-BEB4-D90482BB6B30}" type="sibTrans" cxnId="{CB9D7DC0-40CB-4244-9467-7FBBC0C25D64}">
      <dgm:prSet/>
      <dgm:spPr/>
      <dgm:t>
        <a:bodyPr/>
        <a:lstStyle/>
        <a:p>
          <a:endParaRPr lang="ru-RU"/>
        </a:p>
      </dgm:t>
    </dgm:pt>
    <dgm:pt modelId="{0A785869-2EBC-4A48-8DBA-E3E2D1690C6B}">
      <dgm:prSet phldrT="[Текст]" custT="1"/>
      <dgm:spPr/>
      <dgm:t>
        <a:bodyPr/>
        <a:lstStyle/>
        <a:p>
          <a:r>
            <a:rPr lang="ru-RU" sz="1600" b="1" dirty="0" smtClean="0">
              <a:effectLst/>
            </a:rPr>
            <a:t>Овражная  деятельность</a:t>
          </a:r>
          <a:endParaRPr lang="ru-RU" sz="1600" b="1" dirty="0">
            <a:effectLst/>
          </a:endParaRPr>
        </a:p>
      </dgm:t>
    </dgm:pt>
    <dgm:pt modelId="{93072F59-23BB-42D6-B4C5-7C885E8A5DF8}" type="sibTrans" cxnId="{EB3072BD-FD9A-4F59-AC5B-FC7D515B323F}">
      <dgm:prSet/>
      <dgm:spPr/>
      <dgm:t>
        <a:bodyPr/>
        <a:lstStyle/>
        <a:p>
          <a:endParaRPr lang="ru-RU"/>
        </a:p>
      </dgm:t>
    </dgm:pt>
    <dgm:pt modelId="{11D4E0E2-397B-4E72-8C73-F7AE0CB453F7}" type="parTrans" cxnId="{EB3072BD-FD9A-4F59-AC5B-FC7D515B323F}">
      <dgm:prSet/>
      <dgm:spPr/>
      <dgm:t>
        <a:bodyPr/>
        <a:lstStyle/>
        <a:p>
          <a:endParaRPr lang="ru-RU"/>
        </a:p>
      </dgm:t>
    </dgm:pt>
    <dgm:pt modelId="{9DB67A93-427F-4253-B1F3-50010C7A7933}" type="pres">
      <dgm:prSet presAssocID="{E0A8A8AF-856C-4A46-B314-3B4477FEAEE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B71087-F369-4F62-BA64-79E7911FBD5D}" type="pres">
      <dgm:prSet presAssocID="{D8CA411C-63C6-4632-B155-4CE2A0C2367C}" presName="linNode" presStyleCnt="0"/>
      <dgm:spPr/>
    </dgm:pt>
    <dgm:pt modelId="{1176DB95-B73C-4B60-B72D-B37A4A86DBE5}" type="pres">
      <dgm:prSet presAssocID="{D8CA411C-63C6-4632-B155-4CE2A0C2367C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519DE9-2810-4E31-B5F0-6FBB08B51FE8}" type="pres">
      <dgm:prSet presAssocID="{D8CA411C-63C6-4632-B155-4CE2A0C2367C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C83B40-2124-43F5-97E2-F7F638AE6B53}" type="pres">
      <dgm:prSet presAssocID="{121F1E30-DDCF-4AEE-B2F0-B7AFC3812FF5}" presName="sp" presStyleCnt="0"/>
      <dgm:spPr/>
    </dgm:pt>
    <dgm:pt modelId="{EAD1D506-6CF7-4200-9539-647A3AE2CBF5}" type="pres">
      <dgm:prSet presAssocID="{0B3D0419-D304-45F8-B13D-1C26004AB84F}" presName="linNode" presStyleCnt="0"/>
      <dgm:spPr/>
    </dgm:pt>
    <dgm:pt modelId="{2CF5F04E-3210-4EAD-9E98-F55C0438E1C9}" type="pres">
      <dgm:prSet presAssocID="{0B3D0419-D304-45F8-B13D-1C26004AB84F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4AEEF3-B4BB-4217-9710-63B97F074933}" type="pres">
      <dgm:prSet presAssocID="{0B3D0419-D304-45F8-B13D-1C26004AB84F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A48C1D-5001-4FB1-BA1B-D09EBB8662E1}" type="pres">
      <dgm:prSet presAssocID="{437883D7-973C-4735-AC30-DD3B3EABAC07}" presName="sp" presStyleCnt="0"/>
      <dgm:spPr/>
    </dgm:pt>
    <dgm:pt modelId="{30BF116E-42DD-4D5B-8C21-0AE2B433F1C7}" type="pres">
      <dgm:prSet presAssocID="{FAC6B09A-56E6-4F49-AC54-48D3D5177F38}" presName="linNode" presStyleCnt="0"/>
      <dgm:spPr/>
    </dgm:pt>
    <dgm:pt modelId="{35E54CB8-349A-447E-A719-37F88F6F394C}" type="pres">
      <dgm:prSet presAssocID="{FAC6B09A-56E6-4F49-AC54-48D3D5177F38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34FF8-8F14-442E-889D-37281A3E8A69}" type="pres">
      <dgm:prSet presAssocID="{FAC6B09A-56E6-4F49-AC54-48D3D5177F38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EFFE7C-5E0E-4DB9-8E4A-94E8646E33EC}" srcId="{E0A8A8AF-856C-4A46-B314-3B4477FEAEED}" destId="{0B3D0419-D304-45F8-B13D-1C26004AB84F}" srcOrd="1" destOrd="0" parTransId="{73A8CF6B-9300-460D-8279-38239C639CF9}" sibTransId="{437883D7-973C-4735-AC30-DD3B3EABAC07}"/>
    <dgm:cxn modelId="{E51F5D8E-71A4-46C3-B540-D353639AB2B8}" type="presOf" srcId="{31365B0E-BFE0-4132-A583-207724A48FD3}" destId="{2A4AEEF3-B4BB-4217-9710-63B97F074933}" srcOrd="0" destOrd="0" presId="urn:microsoft.com/office/officeart/2005/8/layout/vList5"/>
    <dgm:cxn modelId="{F8D017CA-D828-4AA4-A0C3-35FA5B9745D9}" type="presOf" srcId="{D8CA411C-63C6-4632-B155-4CE2A0C2367C}" destId="{1176DB95-B73C-4B60-B72D-B37A4A86DBE5}" srcOrd="0" destOrd="0" presId="urn:microsoft.com/office/officeart/2005/8/layout/vList5"/>
    <dgm:cxn modelId="{CB9D7DC0-40CB-4244-9467-7FBBC0C25D64}" srcId="{FAC6B09A-56E6-4F49-AC54-48D3D5177F38}" destId="{98CF7A0D-2D43-4174-A4AD-039A68642FAC}" srcOrd="0" destOrd="0" parTransId="{190433F2-AEED-4B2E-9A98-A07AB472990A}" sibTransId="{B81C074E-0CFE-4631-BEB4-D90482BB6B30}"/>
    <dgm:cxn modelId="{AD96840B-176A-4601-B8CA-DDAE738BDDE9}" srcId="{0B3D0419-D304-45F8-B13D-1C26004AB84F}" destId="{31365B0E-BFE0-4132-A583-207724A48FD3}" srcOrd="0" destOrd="0" parTransId="{BAFF257D-6358-4D74-8D3F-21B6739B9ECB}" sibTransId="{49BF08ED-1A9D-44B3-9F59-394788504C78}"/>
    <dgm:cxn modelId="{5202F636-9FA5-457B-A3BD-E43A59090069}" type="presOf" srcId="{0B3D0419-D304-45F8-B13D-1C26004AB84F}" destId="{2CF5F04E-3210-4EAD-9E98-F55C0438E1C9}" srcOrd="0" destOrd="0" presId="urn:microsoft.com/office/officeart/2005/8/layout/vList5"/>
    <dgm:cxn modelId="{548EF8CF-64AE-4B55-8975-4405D3447775}" type="presOf" srcId="{0A785869-2EBC-4A48-8DBA-E3E2D1690C6B}" destId="{1F519DE9-2810-4E31-B5F0-6FBB08B51FE8}" srcOrd="0" destOrd="0" presId="urn:microsoft.com/office/officeart/2005/8/layout/vList5"/>
    <dgm:cxn modelId="{91EC172E-62C0-4F7F-AA30-E5D5F45EAEE4}" type="presOf" srcId="{FAC6B09A-56E6-4F49-AC54-48D3D5177F38}" destId="{35E54CB8-349A-447E-A719-37F88F6F394C}" srcOrd="0" destOrd="0" presId="urn:microsoft.com/office/officeart/2005/8/layout/vList5"/>
    <dgm:cxn modelId="{EB3072BD-FD9A-4F59-AC5B-FC7D515B323F}" srcId="{D8CA411C-63C6-4632-B155-4CE2A0C2367C}" destId="{0A785869-2EBC-4A48-8DBA-E3E2D1690C6B}" srcOrd="0" destOrd="0" parTransId="{11D4E0E2-397B-4E72-8C73-F7AE0CB453F7}" sibTransId="{93072F59-23BB-42D6-B4C5-7C885E8A5DF8}"/>
    <dgm:cxn modelId="{F2898A1A-823F-40C8-93B4-613063D48926}" srcId="{E0A8A8AF-856C-4A46-B314-3B4477FEAEED}" destId="{D8CA411C-63C6-4632-B155-4CE2A0C2367C}" srcOrd="0" destOrd="0" parTransId="{2678C50F-DAFC-48B7-9741-35DCA521B2FB}" sibTransId="{121F1E30-DDCF-4AEE-B2F0-B7AFC3812FF5}"/>
    <dgm:cxn modelId="{2459E120-C261-4BDF-B86F-62FEE917EDB9}" type="presOf" srcId="{E0A8A8AF-856C-4A46-B314-3B4477FEAEED}" destId="{9DB67A93-427F-4253-B1F3-50010C7A7933}" srcOrd="0" destOrd="0" presId="urn:microsoft.com/office/officeart/2005/8/layout/vList5"/>
    <dgm:cxn modelId="{46F22E00-81C2-4BB7-81B8-77A70B6639A9}" type="presOf" srcId="{98CF7A0D-2D43-4174-A4AD-039A68642FAC}" destId="{40534FF8-8F14-442E-889D-37281A3E8A69}" srcOrd="0" destOrd="0" presId="urn:microsoft.com/office/officeart/2005/8/layout/vList5"/>
    <dgm:cxn modelId="{E11AB10C-EBD7-415B-8D7F-1CD2AA644A19}" srcId="{E0A8A8AF-856C-4A46-B314-3B4477FEAEED}" destId="{FAC6B09A-56E6-4F49-AC54-48D3D5177F38}" srcOrd="2" destOrd="0" parTransId="{5E42D426-E0CA-4803-8BCE-C07727FE3733}" sibTransId="{5EF6534C-E0FE-4597-AE68-C7DF0335FE42}"/>
    <dgm:cxn modelId="{945628D5-3F0F-4FD1-B859-CADB7ECE332E}" type="presParOf" srcId="{9DB67A93-427F-4253-B1F3-50010C7A7933}" destId="{71B71087-F369-4F62-BA64-79E7911FBD5D}" srcOrd="0" destOrd="0" presId="urn:microsoft.com/office/officeart/2005/8/layout/vList5"/>
    <dgm:cxn modelId="{9B6DD861-2648-47E5-B30D-794BA49C36CB}" type="presParOf" srcId="{71B71087-F369-4F62-BA64-79E7911FBD5D}" destId="{1176DB95-B73C-4B60-B72D-B37A4A86DBE5}" srcOrd="0" destOrd="0" presId="urn:microsoft.com/office/officeart/2005/8/layout/vList5"/>
    <dgm:cxn modelId="{6F95EF44-0199-451E-9531-D575E09D8DB1}" type="presParOf" srcId="{71B71087-F369-4F62-BA64-79E7911FBD5D}" destId="{1F519DE9-2810-4E31-B5F0-6FBB08B51FE8}" srcOrd="1" destOrd="0" presId="urn:microsoft.com/office/officeart/2005/8/layout/vList5"/>
    <dgm:cxn modelId="{7CF12AF4-1DC4-40BB-8CFF-742D11E4E52D}" type="presParOf" srcId="{9DB67A93-427F-4253-B1F3-50010C7A7933}" destId="{39C83B40-2124-43F5-97E2-F7F638AE6B53}" srcOrd="1" destOrd="0" presId="urn:microsoft.com/office/officeart/2005/8/layout/vList5"/>
    <dgm:cxn modelId="{28F2F248-FFEF-402B-ACF8-633D2883C073}" type="presParOf" srcId="{9DB67A93-427F-4253-B1F3-50010C7A7933}" destId="{EAD1D506-6CF7-4200-9539-647A3AE2CBF5}" srcOrd="2" destOrd="0" presId="urn:microsoft.com/office/officeart/2005/8/layout/vList5"/>
    <dgm:cxn modelId="{20BD7A70-F193-4A29-8733-A34519F5A94F}" type="presParOf" srcId="{EAD1D506-6CF7-4200-9539-647A3AE2CBF5}" destId="{2CF5F04E-3210-4EAD-9E98-F55C0438E1C9}" srcOrd="0" destOrd="0" presId="urn:microsoft.com/office/officeart/2005/8/layout/vList5"/>
    <dgm:cxn modelId="{B4DBA62E-AFBF-4EA7-AB7F-B832C0435949}" type="presParOf" srcId="{EAD1D506-6CF7-4200-9539-647A3AE2CBF5}" destId="{2A4AEEF3-B4BB-4217-9710-63B97F074933}" srcOrd="1" destOrd="0" presId="urn:microsoft.com/office/officeart/2005/8/layout/vList5"/>
    <dgm:cxn modelId="{6FD534BB-AD2D-4D59-8122-69E64DAC5B4D}" type="presParOf" srcId="{9DB67A93-427F-4253-B1F3-50010C7A7933}" destId="{24A48C1D-5001-4FB1-BA1B-D09EBB8662E1}" srcOrd="3" destOrd="0" presId="urn:microsoft.com/office/officeart/2005/8/layout/vList5"/>
    <dgm:cxn modelId="{F4ABBB9F-8E1E-4EAB-A418-D7898301939F}" type="presParOf" srcId="{9DB67A93-427F-4253-B1F3-50010C7A7933}" destId="{30BF116E-42DD-4D5B-8C21-0AE2B433F1C7}" srcOrd="4" destOrd="0" presId="urn:microsoft.com/office/officeart/2005/8/layout/vList5"/>
    <dgm:cxn modelId="{22983805-D0C3-4F62-BD97-E1A3650D398B}" type="presParOf" srcId="{30BF116E-42DD-4D5B-8C21-0AE2B433F1C7}" destId="{35E54CB8-349A-447E-A719-37F88F6F394C}" srcOrd="0" destOrd="0" presId="urn:microsoft.com/office/officeart/2005/8/layout/vList5"/>
    <dgm:cxn modelId="{EE4A37A1-F558-4DCE-9311-F2CDBF4C229D}" type="presParOf" srcId="{30BF116E-42DD-4D5B-8C21-0AE2B433F1C7}" destId="{40534FF8-8F14-442E-889D-37281A3E8A69}" srcOrd="1" destOrd="0" presId="urn:microsoft.com/office/officeart/2005/8/layout/vList5"/>
  </dgm:cxnLst>
  <dgm:bg/>
  <dgm:whole/>
  <dgm:extLst>
    <a:ext uri="http://schemas.microsoft.com/office/drawing/2008/diagram"/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95D6F00-C3C2-484F-B293-D5ACF3B3F62E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BAE2B32-3DC1-4B96-8DE3-1E10B671F578}">
      <dgm:prSet phldrT="[Текст]"/>
      <dgm:spPr/>
      <dgm:t>
        <a:bodyPr/>
        <a:lstStyle/>
        <a:p>
          <a:r>
            <a:rPr lang="ru-RU" dirty="0" smtClean="0"/>
            <a:t>Снежная</a:t>
          </a:r>
          <a:endParaRPr lang="ru-RU" dirty="0"/>
        </a:p>
      </dgm:t>
    </dgm:pt>
    <dgm:pt modelId="{55BACFD5-A6B8-4F7E-8D37-3F01B77B15DC}" type="parTrans" cxnId="{9395F7DE-437D-4EC4-8FBF-1E3A92C8F336}">
      <dgm:prSet/>
      <dgm:spPr/>
      <dgm:t>
        <a:bodyPr/>
        <a:lstStyle/>
        <a:p>
          <a:endParaRPr lang="ru-RU"/>
        </a:p>
      </dgm:t>
    </dgm:pt>
    <dgm:pt modelId="{6BC736B2-D723-44A6-825E-150B6FD8AA5C}" type="sibTrans" cxnId="{9395F7DE-437D-4EC4-8FBF-1E3A92C8F336}">
      <dgm:prSet/>
      <dgm:spPr/>
      <dgm:t>
        <a:bodyPr/>
        <a:lstStyle/>
        <a:p>
          <a:endParaRPr lang="ru-RU"/>
        </a:p>
      </dgm:t>
    </dgm:pt>
    <dgm:pt modelId="{DC78EB18-BE91-4197-A8B4-9D6348D44378}">
      <dgm:prSet phldrT="[Текст]"/>
      <dgm:spPr/>
      <dgm:t>
        <a:bodyPr/>
        <a:lstStyle/>
        <a:p>
          <a:r>
            <a:rPr lang="ru-RU" dirty="0" smtClean="0"/>
            <a:t>снегозадержание</a:t>
          </a:r>
          <a:endParaRPr lang="ru-RU" dirty="0"/>
        </a:p>
      </dgm:t>
    </dgm:pt>
    <dgm:pt modelId="{EF491A72-AC28-4B3C-B40D-EE7FBD08A27F}" type="parTrans" cxnId="{21834BEC-1A82-475E-A9DE-3FAA90BEEED6}">
      <dgm:prSet/>
      <dgm:spPr/>
      <dgm:t>
        <a:bodyPr/>
        <a:lstStyle/>
        <a:p>
          <a:endParaRPr lang="ru-RU"/>
        </a:p>
      </dgm:t>
    </dgm:pt>
    <dgm:pt modelId="{622A8BB5-5C78-4233-9935-F3BCEE6AB6D7}" type="sibTrans" cxnId="{21834BEC-1A82-475E-A9DE-3FAA90BEEED6}">
      <dgm:prSet/>
      <dgm:spPr/>
      <dgm:t>
        <a:bodyPr/>
        <a:lstStyle/>
        <a:p>
          <a:endParaRPr lang="ru-RU"/>
        </a:p>
      </dgm:t>
    </dgm:pt>
    <dgm:pt modelId="{CC440B46-B8C5-47B9-9B72-BFB07983C8FC}">
      <dgm:prSet phldrT="[Текст]"/>
      <dgm:spPr/>
      <dgm:t>
        <a:bodyPr/>
        <a:lstStyle/>
        <a:p>
          <a:r>
            <a:rPr lang="ru-RU" dirty="0" smtClean="0"/>
            <a:t>снегонакопление</a:t>
          </a:r>
          <a:endParaRPr lang="ru-RU" dirty="0"/>
        </a:p>
      </dgm:t>
    </dgm:pt>
    <dgm:pt modelId="{E1DC207E-AED0-4AB5-B1AD-CE215C044109}" type="parTrans" cxnId="{9EC6ADD8-589E-45BA-9B6E-09E6B2C8EB47}">
      <dgm:prSet/>
      <dgm:spPr/>
      <dgm:t>
        <a:bodyPr/>
        <a:lstStyle/>
        <a:p>
          <a:endParaRPr lang="ru-RU"/>
        </a:p>
      </dgm:t>
    </dgm:pt>
    <dgm:pt modelId="{82C7BF0C-6332-48EE-9920-9F0BBDC70AAA}" type="sibTrans" cxnId="{9EC6ADD8-589E-45BA-9B6E-09E6B2C8EB47}">
      <dgm:prSet/>
      <dgm:spPr/>
      <dgm:t>
        <a:bodyPr/>
        <a:lstStyle/>
        <a:p>
          <a:endParaRPr lang="ru-RU"/>
        </a:p>
      </dgm:t>
    </dgm:pt>
    <dgm:pt modelId="{B3DC55C0-734A-4EB8-88D1-E810A5B1DFA7}">
      <dgm:prSet phldrT="[Текст]"/>
      <dgm:spPr/>
      <dgm:t>
        <a:bodyPr/>
        <a:lstStyle/>
        <a:p>
          <a:r>
            <a:rPr lang="ru-RU" dirty="0" smtClean="0"/>
            <a:t>Водная</a:t>
          </a:r>
          <a:endParaRPr lang="ru-RU" dirty="0"/>
        </a:p>
      </dgm:t>
    </dgm:pt>
    <dgm:pt modelId="{7C16144A-8BAD-4718-9660-9D62E5719D39}" type="parTrans" cxnId="{462ECDA2-2AD3-421B-9908-9547163A7296}">
      <dgm:prSet/>
      <dgm:spPr/>
      <dgm:t>
        <a:bodyPr/>
        <a:lstStyle/>
        <a:p>
          <a:endParaRPr lang="ru-RU"/>
        </a:p>
      </dgm:t>
    </dgm:pt>
    <dgm:pt modelId="{33054C2C-B992-41B1-89EA-1A22E33AD1A0}" type="sibTrans" cxnId="{462ECDA2-2AD3-421B-9908-9547163A7296}">
      <dgm:prSet/>
      <dgm:spPr/>
      <dgm:t>
        <a:bodyPr/>
        <a:lstStyle/>
        <a:p>
          <a:endParaRPr lang="ru-RU"/>
        </a:p>
      </dgm:t>
    </dgm:pt>
    <dgm:pt modelId="{9DB19757-8326-469B-A3FB-4B9C9CF08B4B}">
      <dgm:prSet phldrT="[Текст]"/>
      <dgm:spPr/>
      <dgm:t>
        <a:bodyPr/>
        <a:lstStyle/>
        <a:p>
          <a:r>
            <a:rPr lang="ru-RU" dirty="0" smtClean="0"/>
            <a:t>орошение</a:t>
          </a:r>
          <a:endParaRPr lang="ru-RU" dirty="0"/>
        </a:p>
      </dgm:t>
    </dgm:pt>
    <dgm:pt modelId="{F4006D72-159F-49CB-8B17-68C9EBDDBD7B}" type="parTrans" cxnId="{6BE8469A-5231-4EF7-9D70-0BA5A27AFBAF}">
      <dgm:prSet/>
      <dgm:spPr/>
      <dgm:t>
        <a:bodyPr/>
        <a:lstStyle/>
        <a:p>
          <a:endParaRPr lang="ru-RU"/>
        </a:p>
      </dgm:t>
    </dgm:pt>
    <dgm:pt modelId="{7C33ABE5-DB9B-4B46-9412-E05477CAC21F}" type="sibTrans" cxnId="{6BE8469A-5231-4EF7-9D70-0BA5A27AFBAF}">
      <dgm:prSet/>
      <dgm:spPr/>
      <dgm:t>
        <a:bodyPr/>
        <a:lstStyle/>
        <a:p>
          <a:endParaRPr lang="ru-RU"/>
        </a:p>
      </dgm:t>
    </dgm:pt>
    <dgm:pt modelId="{20A19D2C-CC68-4B57-A19F-E417C6833BF9}">
      <dgm:prSet phldrT="[Текст]"/>
      <dgm:spPr/>
      <dgm:t>
        <a:bodyPr/>
        <a:lstStyle/>
        <a:p>
          <a:r>
            <a:rPr lang="ru-RU" dirty="0" smtClean="0"/>
            <a:t>обводнение</a:t>
          </a:r>
          <a:endParaRPr lang="ru-RU" dirty="0"/>
        </a:p>
      </dgm:t>
    </dgm:pt>
    <dgm:pt modelId="{4D3B2BA7-A71E-4B6A-9CAA-17EC34527650}" type="parTrans" cxnId="{E01B0371-269E-4CD2-BD78-5CFDF51E6C56}">
      <dgm:prSet/>
      <dgm:spPr/>
      <dgm:t>
        <a:bodyPr/>
        <a:lstStyle/>
        <a:p>
          <a:endParaRPr lang="ru-RU"/>
        </a:p>
      </dgm:t>
    </dgm:pt>
    <dgm:pt modelId="{1DBB67B1-8236-4DB3-9FF4-8BEE5C56132D}" type="sibTrans" cxnId="{E01B0371-269E-4CD2-BD78-5CFDF51E6C56}">
      <dgm:prSet/>
      <dgm:spPr/>
      <dgm:t>
        <a:bodyPr/>
        <a:lstStyle/>
        <a:p>
          <a:endParaRPr lang="ru-RU"/>
        </a:p>
      </dgm:t>
    </dgm:pt>
    <dgm:pt modelId="{562AC1FE-284A-4348-8A5C-A70087FA4900}">
      <dgm:prSet phldrT="[Текст]"/>
      <dgm:spPr/>
      <dgm:t>
        <a:bodyPr/>
        <a:lstStyle/>
        <a:p>
          <a:r>
            <a:rPr lang="ru-RU" dirty="0" smtClean="0"/>
            <a:t>Химическая</a:t>
          </a:r>
          <a:endParaRPr lang="ru-RU" dirty="0"/>
        </a:p>
      </dgm:t>
    </dgm:pt>
    <dgm:pt modelId="{5350701F-4991-4B92-936C-ADE23C812B80}" type="parTrans" cxnId="{28CFDC03-3189-4BF5-BC12-2AD7EB4B3BD3}">
      <dgm:prSet/>
      <dgm:spPr/>
      <dgm:t>
        <a:bodyPr/>
        <a:lstStyle/>
        <a:p>
          <a:endParaRPr lang="ru-RU"/>
        </a:p>
      </dgm:t>
    </dgm:pt>
    <dgm:pt modelId="{FE89AD36-BC71-43CC-A5B2-3A74FA9D3A9B}" type="sibTrans" cxnId="{28CFDC03-3189-4BF5-BC12-2AD7EB4B3BD3}">
      <dgm:prSet/>
      <dgm:spPr/>
      <dgm:t>
        <a:bodyPr/>
        <a:lstStyle/>
        <a:p>
          <a:endParaRPr lang="ru-RU"/>
        </a:p>
      </dgm:t>
    </dgm:pt>
    <dgm:pt modelId="{3E266FAF-4096-4DD6-91B8-1167703D6AE6}">
      <dgm:prSet phldrT="[Текст]"/>
      <dgm:spPr/>
      <dgm:t>
        <a:bodyPr/>
        <a:lstStyle/>
        <a:p>
          <a:r>
            <a:rPr lang="ru-RU" dirty="0" smtClean="0"/>
            <a:t>внесение удобрений</a:t>
          </a:r>
          <a:endParaRPr lang="ru-RU" dirty="0"/>
        </a:p>
      </dgm:t>
    </dgm:pt>
    <dgm:pt modelId="{0EA9AC80-EC12-488E-B02B-AA65DF978E74}" type="parTrans" cxnId="{8F862A56-86CD-48EA-8C92-57B8DA948AEB}">
      <dgm:prSet/>
      <dgm:spPr/>
      <dgm:t>
        <a:bodyPr/>
        <a:lstStyle/>
        <a:p>
          <a:endParaRPr lang="ru-RU"/>
        </a:p>
      </dgm:t>
    </dgm:pt>
    <dgm:pt modelId="{25E7AB98-6995-45FA-A400-C9E157EF3BAF}" type="sibTrans" cxnId="{8F862A56-86CD-48EA-8C92-57B8DA948AEB}">
      <dgm:prSet/>
      <dgm:spPr/>
      <dgm:t>
        <a:bodyPr/>
        <a:lstStyle/>
        <a:p>
          <a:endParaRPr lang="ru-RU"/>
        </a:p>
      </dgm:t>
    </dgm:pt>
    <dgm:pt modelId="{1293F0E9-95D0-4AF6-B6F6-56C172E994C9}">
      <dgm:prSet phldrT="[Текст]"/>
      <dgm:spPr/>
      <dgm:t>
        <a:bodyPr/>
        <a:lstStyle/>
        <a:p>
          <a:r>
            <a:rPr lang="ru-RU" dirty="0" smtClean="0"/>
            <a:t>известкование почв</a:t>
          </a:r>
          <a:endParaRPr lang="ru-RU" dirty="0"/>
        </a:p>
      </dgm:t>
    </dgm:pt>
    <dgm:pt modelId="{3415566D-8A23-4551-948C-D8E50E65BFFB}" type="parTrans" cxnId="{898FB5D7-DBD5-446B-82C5-5EB6B54BB2F6}">
      <dgm:prSet/>
      <dgm:spPr/>
      <dgm:t>
        <a:bodyPr/>
        <a:lstStyle/>
        <a:p>
          <a:endParaRPr lang="ru-RU"/>
        </a:p>
      </dgm:t>
    </dgm:pt>
    <dgm:pt modelId="{3CF99E36-28C5-47D8-87E8-033E18CC192E}" type="sibTrans" cxnId="{898FB5D7-DBD5-446B-82C5-5EB6B54BB2F6}">
      <dgm:prSet/>
      <dgm:spPr/>
      <dgm:t>
        <a:bodyPr/>
        <a:lstStyle/>
        <a:p>
          <a:endParaRPr lang="ru-RU"/>
        </a:p>
      </dgm:t>
    </dgm:pt>
    <dgm:pt modelId="{98C87C68-A6E6-49DA-AE28-2388DA3EB6F8}">
      <dgm:prSet phldrT="[Текст]"/>
      <dgm:spPr/>
      <dgm:t>
        <a:bodyPr/>
        <a:lstStyle/>
        <a:p>
          <a:r>
            <a:rPr lang="ru-RU" dirty="0" smtClean="0"/>
            <a:t>осушение</a:t>
          </a:r>
          <a:endParaRPr lang="ru-RU" dirty="0"/>
        </a:p>
      </dgm:t>
    </dgm:pt>
    <dgm:pt modelId="{EB4A6C77-8917-456C-91EE-DE94A362E735}" type="parTrans" cxnId="{B40686B1-05E3-4E54-A775-B88F2A0D8A6F}">
      <dgm:prSet/>
      <dgm:spPr/>
      <dgm:t>
        <a:bodyPr/>
        <a:lstStyle/>
        <a:p>
          <a:endParaRPr lang="ru-RU"/>
        </a:p>
      </dgm:t>
    </dgm:pt>
    <dgm:pt modelId="{662C352D-1C63-4422-8CCD-35449418FA1A}" type="sibTrans" cxnId="{B40686B1-05E3-4E54-A775-B88F2A0D8A6F}">
      <dgm:prSet/>
      <dgm:spPr/>
      <dgm:t>
        <a:bodyPr/>
        <a:lstStyle/>
        <a:p>
          <a:endParaRPr lang="ru-RU"/>
        </a:p>
      </dgm:t>
    </dgm:pt>
    <dgm:pt modelId="{5197563F-DC95-4722-B6EB-03EB63FFDDDF}">
      <dgm:prSet phldrT="[Текст]"/>
      <dgm:spPr/>
      <dgm:t>
        <a:bodyPr/>
        <a:lstStyle/>
        <a:p>
          <a:r>
            <a:rPr lang="ru-RU" dirty="0" smtClean="0"/>
            <a:t>применение гербицидов и пестицидов</a:t>
          </a:r>
          <a:endParaRPr lang="ru-RU" dirty="0"/>
        </a:p>
      </dgm:t>
    </dgm:pt>
    <dgm:pt modelId="{19814B08-5E1A-422C-A69A-CC1566B01ABA}" type="parTrans" cxnId="{5C33027D-BCAE-4608-9FBF-5E38454BE20D}">
      <dgm:prSet/>
      <dgm:spPr/>
      <dgm:t>
        <a:bodyPr/>
        <a:lstStyle/>
        <a:p>
          <a:endParaRPr lang="ru-RU"/>
        </a:p>
      </dgm:t>
    </dgm:pt>
    <dgm:pt modelId="{EA3C7B80-E2FF-4359-B266-1119CF992E20}" type="sibTrans" cxnId="{5C33027D-BCAE-4608-9FBF-5E38454BE20D}">
      <dgm:prSet/>
      <dgm:spPr/>
      <dgm:t>
        <a:bodyPr/>
        <a:lstStyle/>
        <a:p>
          <a:endParaRPr lang="ru-RU"/>
        </a:p>
      </dgm:t>
    </dgm:pt>
    <dgm:pt modelId="{F3A4A32B-66DF-460D-ABB8-AEB1005948BB}" type="pres">
      <dgm:prSet presAssocID="{895D6F00-C3C2-484F-B293-D5ACF3B3F62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850A7E-2A0A-4D0F-83A4-4C268EADA373}" type="pres">
      <dgm:prSet presAssocID="{5BAE2B32-3DC1-4B96-8DE3-1E10B671F578}" presName="composite" presStyleCnt="0"/>
      <dgm:spPr/>
    </dgm:pt>
    <dgm:pt modelId="{CC71C0E0-66B8-48A4-9968-758AA86DB02E}" type="pres">
      <dgm:prSet presAssocID="{5BAE2B32-3DC1-4B96-8DE3-1E10B671F57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C1C54F-1DB7-44E0-B71C-251E3523C493}" type="pres">
      <dgm:prSet presAssocID="{5BAE2B32-3DC1-4B96-8DE3-1E10B671F578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3D6A63-A7A9-4094-9B23-FEBD52B5FA11}" type="pres">
      <dgm:prSet presAssocID="{6BC736B2-D723-44A6-825E-150B6FD8AA5C}" presName="sp" presStyleCnt="0"/>
      <dgm:spPr/>
    </dgm:pt>
    <dgm:pt modelId="{7845C1FE-9A68-4B67-9F32-D13006B3BA0B}" type="pres">
      <dgm:prSet presAssocID="{B3DC55C0-734A-4EB8-88D1-E810A5B1DFA7}" presName="composite" presStyleCnt="0"/>
      <dgm:spPr/>
    </dgm:pt>
    <dgm:pt modelId="{26BE2EAF-5003-46C3-93FC-3F73EB17897C}" type="pres">
      <dgm:prSet presAssocID="{B3DC55C0-734A-4EB8-88D1-E810A5B1DFA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C3804F-AB26-4B84-A665-ABD9D43EB593}" type="pres">
      <dgm:prSet presAssocID="{B3DC55C0-734A-4EB8-88D1-E810A5B1DFA7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D61C3E-BEAA-43B0-805E-38F77B4836D7}" type="pres">
      <dgm:prSet presAssocID="{33054C2C-B992-41B1-89EA-1A22E33AD1A0}" presName="sp" presStyleCnt="0"/>
      <dgm:spPr/>
    </dgm:pt>
    <dgm:pt modelId="{BC411B1E-F0C6-473C-9E8E-BF9667ECD8D9}" type="pres">
      <dgm:prSet presAssocID="{562AC1FE-284A-4348-8A5C-A70087FA4900}" presName="composite" presStyleCnt="0"/>
      <dgm:spPr/>
    </dgm:pt>
    <dgm:pt modelId="{E1166E73-EFA2-4B81-B44C-31E59139499E}" type="pres">
      <dgm:prSet presAssocID="{562AC1FE-284A-4348-8A5C-A70087FA490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C4C69A-1615-4EAB-9820-ADBABCE13345}" type="pres">
      <dgm:prSet presAssocID="{562AC1FE-284A-4348-8A5C-A70087FA4900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C6ADD8-589E-45BA-9B6E-09E6B2C8EB47}" srcId="{5BAE2B32-3DC1-4B96-8DE3-1E10B671F578}" destId="{CC440B46-B8C5-47B9-9B72-BFB07983C8FC}" srcOrd="1" destOrd="0" parTransId="{E1DC207E-AED0-4AB5-B1AD-CE215C044109}" sibTransId="{82C7BF0C-6332-48EE-9920-9F0BBDC70AAA}"/>
    <dgm:cxn modelId="{0B4CF8CE-6F42-4283-A893-E92BBD81EC65}" type="presOf" srcId="{5197563F-DC95-4722-B6EB-03EB63FFDDDF}" destId="{96C4C69A-1615-4EAB-9820-ADBABCE13345}" srcOrd="0" destOrd="2" presId="urn:microsoft.com/office/officeart/2005/8/layout/chevron2"/>
    <dgm:cxn modelId="{F38248C2-2428-4530-82DE-A540D5209696}" type="presOf" srcId="{98C87C68-A6E6-49DA-AE28-2388DA3EB6F8}" destId="{66C3804F-AB26-4B84-A665-ABD9D43EB593}" srcOrd="0" destOrd="2" presId="urn:microsoft.com/office/officeart/2005/8/layout/chevron2"/>
    <dgm:cxn modelId="{28CFDC03-3189-4BF5-BC12-2AD7EB4B3BD3}" srcId="{895D6F00-C3C2-484F-B293-D5ACF3B3F62E}" destId="{562AC1FE-284A-4348-8A5C-A70087FA4900}" srcOrd="2" destOrd="0" parTransId="{5350701F-4991-4B92-936C-ADE23C812B80}" sibTransId="{FE89AD36-BC71-43CC-A5B2-3A74FA9D3A9B}"/>
    <dgm:cxn modelId="{B23FE74B-2DA8-44ED-969A-D1EA885C0FAF}" type="presOf" srcId="{5BAE2B32-3DC1-4B96-8DE3-1E10B671F578}" destId="{CC71C0E0-66B8-48A4-9968-758AA86DB02E}" srcOrd="0" destOrd="0" presId="urn:microsoft.com/office/officeart/2005/8/layout/chevron2"/>
    <dgm:cxn modelId="{3FF52C3F-06D9-4924-AC22-8087ECA2D36C}" type="presOf" srcId="{895D6F00-C3C2-484F-B293-D5ACF3B3F62E}" destId="{F3A4A32B-66DF-460D-ABB8-AEB1005948BB}" srcOrd="0" destOrd="0" presId="urn:microsoft.com/office/officeart/2005/8/layout/chevron2"/>
    <dgm:cxn modelId="{21834BEC-1A82-475E-A9DE-3FAA90BEEED6}" srcId="{5BAE2B32-3DC1-4B96-8DE3-1E10B671F578}" destId="{DC78EB18-BE91-4197-A8B4-9D6348D44378}" srcOrd="0" destOrd="0" parTransId="{EF491A72-AC28-4B3C-B40D-EE7FBD08A27F}" sibTransId="{622A8BB5-5C78-4233-9935-F3BCEE6AB6D7}"/>
    <dgm:cxn modelId="{9395F7DE-437D-4EC4-8FBF-1E3A92C8F336}" srcId="{895D6F00-C3C2-484F-B293-D5ACF3B3F62E}" destId="{5BAE2B32-3DC1-4B96-8DE3-1E10B671F578}" srcOrd="0" destOrd="0" parTransId="{55BACFD5-A6B8-4F7E-8D37-3F01B77B15DC}" sibTransId="{6BC736B2-D723-44A6-825E-150B6FD8AA5C}"/>
    <dgm:cxn modelId="{6BE8469A-5231-4EF7-9D70-0BA5A27AFBAF}" srcId="{B3DC55C0-734A-4EB8-88D1-E810A5B1DFA7}" destId="{9DB19757-8326-469B-A3FB-4B9C9CF08B4B}" srcOrd="0" destOrd="0" parTransId="{F4006D72-159F-49CB-8B17-68C9EBDDBD7B}" sibTransId="{7C33ABE5-DB9B-4B46-9412-E05477CAC21F}"/>
    <dgm:cxn modelId="{9AEA61F5-065E-43E8-BE52-627D1DD5E920}" type="presOf" srcId="{3E266FAF-4096-4DD6-91B8-1167703D6AE6}" destId="{96C4C69A-1615-4EAB-9820-ADBABCE13345}" srcOrd="0" destOrd="0" presId="urn:microsoft.com/office/officeart/2005/8/layout/chevron2"/>
    <dgm:cxn modelId="{462ECDA2-2AD3-421B-9908-9547163A7296}" srcId="{895D6F00-C3C2-484F-B293-D5ACF3B3F62E}" destId="{B3DC55C0-734A-4EB8-88D1-E810A5B1DFA7}" srcOrd="1" destOrd="0" parTransId="{7C16144A-8BAD-4718-9660-9D62E5719D39}" sibTransId="{33054C2C-B992-41B1-89EA-1A22E33AD1A0}"/>
    <dgm:cxn modelId="{E63683D3-8838-4520-86A5-3D8220203ECF}" type="presOf" srcId="{B3DC55C0-734A-4EB8-88D1-E810A5B1DFA7}" destId="{26BE2EAF-5003-46C3-93FC-3F73EB17897C}" srcOrd="0" destOrd="0" presId="urn:microsoft.com/office/officeart/2005/8/layout/chevron2"/>
    <dgm:cxn modelId="{19F7957E-C0F5-4C14-852A-3CF17C076513}" type="presOf" srcId="{20A19D2C-CC68-4B57-A19F-E417C6833BF9}" destId="{66C3804F-AB26-4B84-A665-ABD9D43EB593}" srcOrd="0" destOrd="1" presId="urn:microsoft.com/office/officeart/2005/8/layout/chevron2"/>
    <dgm:cxn modelId="{898FB5D7-DBD5-446B-82C5-5EB6B54BB2F6}" srcId="{562AC1FE-284A-4348-8A5C-A70087FA4900}" destId="{1293F0E9-95D0-4AF6-B6F6-56C172E994C9}" srcOrd="1" destOrd="0" parTransId="{3415566D-8A23-4551-948C-D8E50E65BFFB}" sibTransId="{3CF99E36-28C5-47D8-87E8-033E18CC192E}"/>
    <dgm:cxn modelId="{08666ECB-16BD-44A9-B7D7-D1E7066FACC4}" type="presOf" srcId="{9DB19757-8326-469B-A3FB-4B9C9CF08B4B}" destId="{66C3804F-AB26-4B84-A665-ABD9D43EB593}" srcOrd="0" destOrd="0" presId="urn:microsoft.com/office/officeart/2005/8/layout/chevron2"/>
    <dgm:cxn modelId="{C4020E28-7A21-43DC-AD15-54863F629D26}" type="presOf" srcId="{562AC1FE-284A-4348-8A5C-A70087FA4900}" destId="{E1166E73-EFA2-4B81-B44C-31E59139499E}" srcOrd="0" destOrd="0" presId="urn:microsoft.com/office/officeart/2005/8/layout/chevron2"/>
    <dgm:cxn modelId="{E01B0371-269E-4CD2-BD78-5CFDF51E6C56}" srcId="{B3DC55C0-734A-4EB8-88D1-E810A5B1DFA7}" destId="{20A19D2C-CC68-4B57-A19F-E417C6833BF9}" srcOrd="1" destOrd="0" parTransId="{4D3B2BA7-A71E-4B6A-9CAA-17EC34527650}" sibTransId="{1DBB67B1-8236-4DB3-9FF4-8BEE5C56132D}"/>
    <dgm:cxn modelId="{E1A6C33F-02B7-4C3E-A194-16E7BE1BF6EB}" type="presOf" srcId="{DC78EB18-BE91-4197-A8B4-9D6348D44378}" destId="{43C1C54F-1DB7-44E0-B71C-251E3523C493}" srcOrd="0" destOrd="0" presId="urn:microsoft.com/office/officeart/2005/8/layout/chevron2"/>
    <dgm:cxn modelId="{4B771583-AD73-4855-92E2-761881207286}" type="presOf" srcId="{CC440B46-B8C5-47B9-9B72-BFB07983C8FC}" destId="{43C1C54F-1DB7-44E0-B71C-251E3523C493}" srcOrd="0" destOrd="1" presId="urn:microsoft.com/office/officeart/2005/8/layout/chevron2"/>
    <dgm:cxn modelId="{5C33027D-BCAE-4608-9FBF-5E38454BE20D}" srcId="{562AC1FE-284A-4348-8A5C-A70087FA4900}" destId="{5197563F-DC95-4722-B6EB-03EB63FFDDDF}" srcOrd="2" destOrd="0" parTransId="{19814B08-5E1A-422C-A69A-CC1566B01ABA}" sibTransId="{EA3C7B80-E2FF-4359-B266-1119CF992E20}"/>
    <dgm:cxn modelId="{B40686B1-05E3-4E54-A775-B88F2A0D8A6F}" srcId="{B3DC55C0-734A-4EB8-88D1-E810A5B1DFA7}" destId="{98C87C68-A6E6-49DA-AE28-2388DA3EB6F8}" srcOrd="2" destOrd="0" parTransId="{EB4A6C77-8917-456C-91EE-DE94A362E735}" sibTransId="{662C352D-1C63-4422-8CCD-35449418FA1A}"/>
    <dgm:cxn modelId="{B673DB7A-9B45-4A68-B829-2FF7443ADEC9}" type="presOf" srcId="{1293F0E9-95D0-4AF6-B6F6-56C172E994C9}" destId="{96C4C69A-1615-4EAB-9820-ADBABCE13345}" srcOrd="0" destOrd="1" presId="urn:microsoft.com/office/officeart/2005/8/layout/chevron2"/>
    <dgm:cxn modelId="{8F862A56-86CD-48EA-8C92-57B8DA948AEB}" srcId="{562AC1FE-284A-4348-8A5C-A70087FA4900}" destId="{3E266FAF-4096-4DD6-91B8-1167703D6AE6}" srcOrd="0" destOrd="0" parTransId="{0EA9AC80-EC12-488E-B02B-AA65DF978E74}" sibTransId="{25E7AB98-6995-45FA-A400-C9E157EF3BAF}"/>
    <dgm:cxn modelId="{1525873E-6717-4903-B783-A84868B05866}" type="presParOf" srcId="{F3A4A32B-66DF-460D-ABB8-AEB1005948BB}" destId="{E8850A7E-2A0A-4D0F-83A4-4C268EADA373}" srcOrd="0" destOrd="0" presId="urn:microsoft.com/office/officeart/2005/8/layout/chevron2"/>
    <dgm:cxn modelId="{769A5F51-92DE-4B21-A60E-8A3FEA23407E}" type="presParOf" srcId="{E8850A7E-2A0A-4D0F-83A4-4C268EADA373}" destId="{CC71C0E0-66B8-48A4-9968-758AA86DB02E}" srcOrd="0" destOrd="0" presId="urn:microsoft.com/office/officeart/2005/8/layout/chevron2"/>
    <dgm:cxn modelId="{46E9CE63-F7DB-48C9-AB13-2DA31545D5CC}" type="presParOf" srcId="{E8850A7E-2A0A-4D0F-83A4-4C268EADA373}" destId="{43C1C54F-1DB7-44E0-B71C-251E3523C493}" srcOrd="1" destOrd="0" presId="urn:microsoft.com/office/officeart/2005/8/layout/chevron2"/>
    <dgm:cxn modelId="{580407C4-FC9D-4C24-88CF-4AC8DD65C7F2}" type="presParOf" srcId="{F3A4A32B-66DF-460D-ABB8-AEB1005948BB}" destId="{213D6A63-A7A9-4094-9B23-FEBD52B5FA11}" srcOrd="1" destOrd="0" presId="urn:microsoft.com/office/officeart/2005/8/layout/chevron2"/>
    <dgm:cxn modelId="{BCFD75A3-F013-4BAB-A901-911145100471}" type="presParOf" srcId="{F3A4A32B-66DF-460D-ABB8-AEB1005948BB}" destId="{7845C1FE-9A68-4B67-9F32-D13006B3BA0B}" srcOrd="2" destOrd="0" presId="urn:microsoft.com/office/officeart/2005/8/layout/chevron2"/>
    <dgm:cxn modelId="{C986857D-4236-4B23-AC26-EFBA7FBB25BD}" type="presParOf" srcId="{7845C1FE-9A68-4B67-9F32-D13006B3BA0B}" destId="{26BE2EAF-5003-46C3-93FC-3F73EB17897C}" srcOrd="0" destOrd="0" presId="urn:microsoft.com/office/officeart/2005/8/layout/chevron2"/>
    <dgm:cxn modelId="{F345279A-7109-4927-88BF-CAA07C7F8880}" type="presParOf" srcId="{7845C1FE-9A68-4B67-9F32-D13006B3BA0B}" destId="{66C3804F-AB26-4B84-A665-ABD9D43EB593}" srcOrd="1" destOrd="0" presId="urn:microsoft.com/office/officeart/2005/8/layout/chevron2"/>
    <dgm:cxn modelId="{3DC6AE57-95BB-45BE-A702-63045C652F5E}" type="presParOf" srcId="{F3A4A32B-66DF-460D-ABB8-AEB1005948BB}" destId="{35D61C3E-BEAA-43B0-805E-38F77B4836D7}" srcOrd="3" destOrd="0" presId="urn:microsoft.com/office/officeart/2005/8/layout/chevron2"/>
    <dgm:cxn modelId="{A89CB543-445E-4368-97CC-93E6E6A1CE10}" type="presParOf" srcId="{F3A4A32B-66DF-460D-ABB8-AEB1005948BB}" destId="{BC411B1E-F0C6-473C-9E8E-BF9667ECD8D9}" srcOrd="4" destOrd="0" presId="urn:microsoft.com/office/officeart/2005/8/layout/chevron2"/>
    <dgm:cxn modelId="{A54D64F7-B387-47DF-950F-F32712033812}" type="presParOf" srcId="{BC411B1E-F0C6-473C-9E8E-BF9667ECD8D9}" destId="{E1166E73-EFA2-4B81-B44C-31E59139499E}" srcOrd="0" destOrd="0" presId="urn:microsoft.com/office/officeart/2005/8/layout/chevron2"/>
    <dgm:cxn modelId="{0A63E143-8D26-4AA7-BD58-7BEEAE180E80}" type="presParOf" srcId="{BC411B1E-F0C6-473C-9E8E-BF9667ECD8D9}" destId="{96C4C69A-1615-4EAB-9820-ADBABCE13345}" srcOrd="1" destOrd="0" presId="urn:microsoft.com/office/officeart/2005/8/layout/chevron2"/>
  </dgm:cxnLst>
  <dgm:bg/>
  <dgm:whole/>
  <dgm:extLst>
    <a:ext uri="http://schemas.microsoft.com/office/drawing/2008/diagram"/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95D6F00-C3C2-484F-B293-D5ACF3B3F62E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BAE2B32-3DC1-4B96-8DE3-1E10B671F578}">
      <dgm:prSet phldrT="[Текст]"/>
      <dgm:spPr/>
      <dgm:t>
        <a:bodyPr/>
        <a:lstStyle/>
        <a:p>
          <a:r>
            <a:rPr lang="ru-RU" dirty="0" smtClean="0"/>
            <a:t>Земельная</a:t>
          </a:r>
          <a:endParaRPr lang="ru-RU" dirty="0"/>
        </a:p>
      </dgm:t>
    </dgm:pt>
    <dgm:pt modelId="{55BACFD5-A6B8-4F7E-8D37-3F01B77B15DC}" type="parTrans" cxnId="{9395F7DE-437D-4EC4-8FBF-1E3A92C8F336}">
      <dgm:prSet/>
      <dgm:spPr/>
      <dgm:t>
        <a:bodyPr/>
        <a:lstStyle/>
        <a:p>
          <a:endParaRPr lang="ru-RU"/>
        </a:p>
      </dgm:t>
    </dgm:pt>
    <dgm:pt modelId="{6BC736B2-D723-44A6-825E-150B6FD8AA5C}" type="sibTrans" cxnId="{9395F7DE-437D-4EC4-8FBF-1E3A92C8F336}">
      <dgm:prSet/>
      <dgm:spPr/>
      <dgm:t>
        <a:bodyPr/>
        <a:lstStyle/>
        <a:p>
          <a:endParaRPr lang="ru-RU"/>
        </a:p>
      </dgm:t>
    </dgm:pt>
    <dgm:pt modelId="{DC78EB18-BE91-4197-A8B4-9D6348D44378}">
      <dgm:prSet phldrT="[Текст]"/>
      <dgm:spPr/>
      <dgm:t>
        <a:bodyPr/>
        <a:lstStyle/>
        <a:p>
          <a:r>
            <a:rPr lang="ru-RU" dirty="0" smtClean="0"/>
            <a:t>борьба с ветровой эрозией</a:t>
          </a:r>
          <a:endParaRPr lang="ru-RU" dirty="0"/>
        </a:p>
      </dgm:t>
    </dgm:pt>
    <dgm:pt modelId="{EF491A72-AC28-4B3C-B40D-EE7FBD08A27F}" type="parTrans" cxnId="{21834BEC-1A82-475E-A9DE-3FAA90BEEED6}">
      <dgm:prSet/>
      <dgm:spPr/>
      <dgm:t>
        <a:bodyPr/>
        <a:lstStyle/>
        <a:p>
          <a:endParaRPr lang="ru-RU"/>
        </a:p>
      </dgm:t>
    </dgm:pt>
    <dgm:pt modelId="{622A8BB5-5C78-4233-9935-F3BCEE6AB6D7}" type="sibTrans" cxnId="{21834BEC-1A82-475E-A9DE-3FAA90BEEED6}">
      <dgm:prSet/>
      <dgm:spPr/>
      <dgm:t>
        <a:bodyPr/>
        <a:lstStyle/>
        <a:p>
          <a:endParaRPr lang="ru-RU"/>
        </a:p>
      </dgm:t>
    </dgm:pt>
    <dgm:pt modelId="{CC440B46-B8C5-47B9-9B72-BFB07983C8FC}">
      <dgm:prSet phldrT="[Текст]"/>
      <dgm:spPr/>
      <dgm:t>
        <a:bodyPr/>
        <a:lstStyle/>
        <a:p>
          <a:r>
            <a:rPr lang="ru-RU" dirty="0" smtClean="0"/>
            <a:t>борьба с водной эрозией</a:t>
          </a:r>
          <a:endParaRPr lang="ru-RU" dirty="0"/>
        </a:p>
      </dgm:t>
    </dgm:pt>
    <dgm:pt modelId="{E1DC207E-AED0-4AB5-B1AD-CE215C044109}" type="parTrans" cxnId="{9EC6ADD8-589E-45BA-9B6E-09E6B2C8EB47}">
      <dgm:prSet/>
      <dgm:spPr/>
      <dgm:t>
        <a:bodyPr/>
        <a:lstStyle/>
        <a:p>
          <a:endParaRPr lang="ru-RU"/>
        </a:p>
      </dgm:t>
    </dgm:pt>
    <dgm:pt modelId="{82C7BF0C-6332-48EE-9920-9F0BBDC70AAA}" type="sibTrans" cxnId="{9EC6ADD8-589E-45BA-9B6E-09E6B2C8EB47}">
      <dgm:prSet/>
      <dgm:spPr/>
      <dgm:t>
        <a:bodyPr/>
        <a:lstStyle/>
        <a:p>
          <a:endParaRPr lang="ru-RU"/>
        </a:p>
      </dgm:t>
    </dgm:pt>
    <dgm:pt modelId="{B3DC55C0-734A-4EB8-88D1-E810A5B1DFA7}">
      <dgm:prSet phldrT="[Текст]"/>
      <dgm:spPr/>
      <dgm:t>
        <a:bodyPr/>
        <a:lstStyle/>
        <a:p>
          <a:r>
            <a:rPr lang="ru-RU" dirty="0" err="1" smtClean="0"/>
            <a:t>Климати</a:t>
          </a:r>
          <a:r>
            <a:rPr lang="ru-RU" dirty="0" smtClean="0"/>
            <a:t>-</a:t>
          </a:r>
        </a:p>
        <a:p>
          <a:r>
            <a:rPr lang="ru-RU" dirty="0" err="1" smtClean="0"/>
            <a:t>ческая</a:t>
          </a:r>
          <a:endParaRPr lang="ru-RU" dirty="0"/>
        </a:p>
      </dgm:t>
    </dgm:pt>
    <dgm:pt modelId="{7C16144A-8BAD-4718-9660-9D62E5719D39}" type="parTrans" cxnId="{462ECDA2-2AD3-421B-9908-9547163A7296}">
      <dgm:prSet/>
      <dgm:spPr/>
      <dgm:t>
        <a:bodyPr/>
        <a:lstStyle/>
        <a:p>
          <a:endParaRPr lang="ru-RU"/>
        </a:p>
      </dgm:t>
    </dgm:pt>
    <dgm:pt modelId="{33054C2C-B992-41B1-89EA-1A22E33AD1A0}" type="sibTrans" cxnId="{462ECDA2-2AD3-421B-9908-9547163A7296}">
      <dgm:prSet/>
      <dgm:spPr/>
      <dgm:t>
        <a:bodyPr/>
        <a:lstStyle/>
        <a:p>
          <a:endParaRPr lang="ru-RU"/>
        </a:p>
      </dgm:t>
    </dgm:pt>
    <dgm:pt modelId="{9DB19757-8326-469B-A3FB-4B9C9CF08B4B}">
      <dgm:prSet phldrT="[Текст]" custT="1"/>
      <dgm:spPr/>
      <dgm:t>
        <a:bodyPr/>
        <a:lstStyle/>
        <a:p>
          <a:r>
            <a:rPr lang="ru-RU" sz="1400" dirty="0" smtClean="0"/>
            <a:t>борьба с заморозками</a:t>
          </a:r>
          <a:endParaRPr lang="ru-RU" sz="1400" dirty="0"/>
        </a:p>
      </dgm:t>
    </dgm:pt>
    <dgm:pt modelId="{F4006D72-159F-49CB-8B17-68C9EBDDBD7B}" type="parTrans" cxnId="{6BE8469A-5231-4EF7-9D70-0BA5A27AFBAF}">
      <dgm:prSet/>
      <dgm:spPr/>
      <dgm:t>
        <a:bodyPr/>
        <a:lstStyle/>
        <a:p>
          <a:endParaRPr lang="ru-RU"/>
        </a:p>
      </dgm:t>
    </dgm:pt>
    <dgm:pt modelId="{7C33ABE5-DB9B-4B46-9412-E05477CAC21F}" type="sibTrans" cxnId="{6BE8469A-5231-4EF7-9D70-0BA5A27AFBAF}">
      <dgm:prSet/>
      <dgm:spPr/>
      <dgm:t>
        <a:bodyPr/>
        <a:lstStyle/>
        <a:p>
          <a:endParaRPr lang="ru-RU"/>
        </a:p>
      </dgm:t>
    </dgm:pt>
    <dgm:pt modelId="{20A19D2C-CC68-4B57-A19F-E417C6833BF9}">
      <dgm:prSet phldrT="[Текст]" custT="1"/>
      <dgm:spPr/>
      <dgm:t>
        <a:bodyPr/>
        <a:lstStyle/>
        <a:p>
          <a:r>
            <a:rPr lang="ru-RU" sz="1400" dirty="0" smtClean="0"/>
            <a:t>борьба с суховеями</a:t>
          </a:r>
          <a:endParaRPr lang="ru-RU" sz="1400" dirty="0"/>
        </a:p>
      </dgm:t>
    </dgm:pt>
    <dgm:pt modelId="{4D3B2BA7-A71E-4B6A-9CAA-17EC34527650}" type="parTrans" cxnId="{E01B0371-269E-4CD2-BD78-5CFDF51E6C56}">
      <dgm:prSet/>
      <dgm:spPr/>
      <dgm:t>
        <a:bodyPr/>
        <a:lstStyle/>
        <a:p>
          <a:endParaRPr lang="ru-RU"/>
        </a:p>
      </dgm:t>
    </dgm:pt>
    <dgm:pt modelId="{1DBB67B1-8236-4DB3-9FF4-8BEE5C56132D}" type="sibTrans" cxnId="{E01B0371-269E-4CD2-BD78-5CFDF51E6C56}">
      <dgm:prSet/>
      <dgm:spPr/>
      <dgm:t>
        <a:bodyPr/>
        <a:lstStyle/>
        <a:p>
          <a:endParaRPr lang="ru-RU"/>
        </a:p>
      </dgm:t>
    </dgm:pt>
    <dgm:pt modelId="{562AC1FE-284A-4348-8A5C-A70087FA4900}">
      <dgm:prSet phldrT="[Текст]"/>
      <dgm:spPr/>
      <dgm:t>
        <a:bodyPr/>
        <a:lstStyle/>
        <a:p>
          <a:r>
            <a:rPr lang="ru-RU" dirty="0" err="1" smtClean="0"/>
            <a:t>Фитомелио</a:t>
          </a:r>
          <a:r>
            <a:rPr lang="ru-RU" dirty="0" smtClean="0"/>
            <a:t>-</a:t>
          </a:r>
        </a:p>
        <a:p>
          <a:r>
            <a:rPr lang="ru-RU" dirty="0" smtClean="0"/>
            <a:t>рация</a:t>
          </a:r>
          <a:endParaRPr lang="ru-RU" dirty="0"/>
        </a:p>
      </dgm:t>
    </dgm:pt>
    <dgm:pt modelId="{5350701F-4991-4B92-936C-ADE23C812B80}" type="parTrans" cxnId="{28CFDC03-3189-4BF5-BC12-2AD7EB4B3BD3}">
      <dgm:prSet/>
      <dgm:spPr/>
      <dgm:t>
        <a:bodyPr/>
        <a:lstStyle/>
        <a:p>
          <a:endParaRPr lang="ru-RU"/>
        </a:p>
      </dgm:t>
    </dgm:pt>
    <dgm:pt modelId="{FE89AD36-BC71-43CC-A5B2-3A74FA9D3A9B}" type="sibTrans" cxnId="{28CFDC03-3189-4BF5-BC12-2AD7EB4B3BD3}">
      <dgm:prSet/>
      <dgm:spPr/>
      <dgm:t>
        <a:bodyPr/>
        <a:lstStyle/>
        <a:p>
          <a:endParaRPr lang="ru-RU"/>
        </a:p>
      </dgm:t>
    </dgm:pt>
    <dgm:pt modelId="{3E266FAF-4096-4DD6-91B8-1167703D6AE6}">
      <dgm:prSet phldrT="[Текст]" custT="1"/>
      <dgm:spPr/>
      <dgm:t>
        <a:bodyPr/>
        <a:lstStyle/>
        <a:p>
          <a:r>
            <a:rPr lang="ru-RU" sz="1400" dirty="0" smtClean="0"/>
            <a:t>создание лесополос</a:t>
          </a:r>
          <a:endParaRPr lang="ru-RU" sz="1400" dirty="0"/>
        </a:p>
      </dgm:t>
    </dgm:pt>
    <dgm:pt modelId="{0EA9AC80-EC12-488E-B02B-AA65DF978E74}" type="parTrans" cxnId="{8F862A56-86CD-48EA-8C92-57B8DA948AEB}">
      <dgm:prSet/>
      <dgm:spPr/>
      <dgm:t>
        <a:bodyPr/>
        <a:lstStyle/>
        <a:p>
          <a:endParaRPr lang="ru-RU"/>
        </a:p>
      </dgm:t>
    </dgm:pt>
    <dgm:pt modelId="{25E7AB98-6995-45FA-A400-C9E157EF3BAF}" type="sibTrans" cxnId="{8F862A56-86CD-48EA-8C92-57B8DA948AEB}">
      <dgm:prSet/>
      <dgm:spPr/>
      <dgm:t>
        <a:bodyPr/>
        <a:lstStyle/>
        <a:p>
          <a:endParaRPr lang="ru-RU"/>
        </a:p>
      </dgm:t>
    </dgm:pt>
    <dgm:pt modelId="{1293F0E9-95D0-4AF6-B6F6-56C172E994C9}">
      <dgm:prSet phldrT="[Текст]" custT="1"/>
      <dgm:spPr/>
      <dgm:t>
        <a:bodyPr/>
        <a:lstStyle/>
        <a:p>
          <a:r>
            <a:rPr lang="ru-RU" sz="1400" dirty="0" err="1" smtClean="0"/>
            <a:t>водоохранные</a:t>
          </a:r>
          <a:r>
            <a:rPr lang="ru-RU" sz="1400" dirty="0" smtClean="0"/>
            <a:t> мероприятия</a:t>
          </a:r>
          <a:endParaRPr lang="ru-RU" sz="1400" dirty="0"/>
        </a:p>
      </dgm:t>
    </dgm:pt>
    <dgm:pt modelId="{3415566D-8A23-4551-948C-D8E50E65BFFB}" type="parTrans" cxnId="{898FB5D7-DBD5-446B-82C5-5EB6B54BB2F6}">
      <dgm:prSet/>
      <dgm:spPr/>
      <dgm:t>
        <a:bodyPr/>
        <a:lstStyle/>
        <a:p>
          <a:endParaRPr lang="ru-RU"/>
        </a:p>
      </dgm:t>
    </dgm:pt>
    <dgm:pt modelId="{3CF99E36-28C5-47D8-87E8-033E18CC192E}" type="sibTrans" cxnId="{898FB5D7-DBD5-446B-82C5-5EB6B54BB2F6}">
      <dgm:prSet/>
      <dgm:spPr/>
      <dgm:t>
        <a:bodyPr/>
        <a:lstStyle/>
        <a:p>
          <a:endParaRPr lang="ru-RU"/>
        </a:p>
      </dgm:t>
    </dgm:pt>
    <dgm:pt modelId="{98C87C68-A6E6-49DA-AE28-2388DA3EB6F8}">
      <dgm:prSet phldrT="[Текст]" custT="1"/>
      <dgm:spPr/>
      <dgm:t>
        <a:bodyPr/>
        <a:lstStyle/>
        <a:p>
          <a:r>
            <a:rPr lang="ru-RU" sz="1400" dirty="0" err="1" smtClean="0"/>
            <a:t>противоураганные</a:t>
          </a:r>
          <a:r>
            <a:rPr lang="ru-RU" sz="1400" dirty="0" smtClean="0"/>
            <a:t> меры</a:t>
          </a:r>
          <a:endParaRPr lang="ru-RU" sz="1400" dirty="0"/>
        </a:p>
      </dgm:t>
    </dgm:pt>
    <dgm:pt modelId="{EB4A6C77-8917-456C-91EE-DE94A362E735}" type="parTrans" cxnId="{B40686B1-05E3-4E54-A775-B88F2A0D8A6F}">
      <dgm:prSet/>
      <dgm:spPr/>
      <dgm:t>
        <a:bodyPr/>
        <a:lstStyle/>
        <a:p>
          <a:endParaRPr lang="ru-RU"/>
        </a:p>
      </dgm:t>
    </dgm:pt>
    <dgm:pt modelId="{662C352D-1C63-4422-8CCD-35449418FA1A}" type="sibTrans" cxnId="{B40686B1-05E3-4E54-A775-B88F2A0D8A6F}">
      <dgm:prSet/>
      <dgm:spPr/>
      <dgm:t>
        <a:bodyPr/>
        <a:lstStyle/>
        <a:p>
          <a:endParaRPr lang="ru-RU"/>
        </a:p>
      </dgm:t>
    </dgm:pt>
    <dgm:pt modelId="{5197563F-DC95-4722-B6EB-03EB63FFDDDF}">
      <dgm:prSet phldrT="[Текст]" custT="1"/>
      <dgm:spPr/>
      <dgm:t>
        <a:bodyPr/>
        <a:lstStyle/>
        <a:p>
          <a:r>
            <a:rPr lang="ru-RU" sz="1400" dirty="0" err="1" smtClean="0"/>
            <a:t>фитонцидные</a:t>
          </a:r>
          <a:r>
            <a:rPr lang="ru-RU" sz="1400" dirty="0" smtClean="0"/>
            <a:t> мероприятия</a:t>
          </a:r>
          <a:endParaRPr lang="ru-RU" sz="1400" dirty="0"/>
        </a:p>
      </dgm:t>
    </dgm:pt>
    <dgm:pt modelId="{19814B08-5E1A-422C-A69A-CC1566B01ABA}" type="parTrans" cxnId="{5C33027D-BCAE-4608-9FBF-5E38454BE20D}">
      <dgm:prSet/>
      <dgm:spPr/>
      <dgm:t>
        <a:bodyPr/>
        <a:lstStyle/>
        <a:p>
          <a:endParaRPr lang="ru-RU"/>
        </a:p>
      </dgm:t>
    </dgm:pt>
    <dgm:pt modelId="{EA3C7B80-E2FF-4359-B266-1119CF992E20}" type="sibTrans" cxnId="{5C33027D-BCAE-4608-9FBF-5E38454BE20D}">
      <dgm:prSet/>
      <dgm:spPr/>
      <dgm:t>
        <a:bodyPr/>
        <a:lstStyle/>
        <a:p>
          <a:endParaRPr lang="ru-RU"/>
        </a:p>
      </dgm:t>
    </dgm:pt>
    <dgm:pt modelId="{3EADD557-512A-4D3D-941E-E53887EBBCA4}">
      <dgm:prSet phldrT="[Текст]"/>
      <dgm:spPr/>
      <dgm:t>
        <a:bodyPr/>
        <a:lstStyle/>
        <a:p>
          <a:r>
            <a:rPr lang="ru-RU" dirty="0" smtClean="0"/>
            <a:t>рекультивация</a:t>
          </a:r>
          <a:endParaRPr lang="ru-RU" dirty="0"/>
        </a:p>
      </dgm:t>
    </dgm:pt>
    <dgm:pt modelId="{9458F0FA-13E0-452A-B0F4-DE466B8DB32F}" type="parTrans" cxnId="{92BC8168-7FA6-46E8-9FC0-3392011A4447}">
      <dgm:prSet/>
      <dgm:spPr/>
      <dgm:t>
        <a:bodyPr/>
        <a:lstStyle/>
        <a:p>
          <a:endParaRPr lang="ru-RU"/>
        </a:p>
      </dgm:t>
    </dgm:pt>
    <dgm:pt modelId="{D493164D-D2F0-4C61-8EF6-F4B029770B3A}" type="sibTrans" cxnId="{92BC8168-7FA6-46E8-9FC0-3392011A4447}">
      <dgm:prSet/>
      <dgm:spPr/>
      <dgm:t>
        <a:bodyPr/>
        <a:lstStyle/>
        <a:p>
          <a:endParaRPr lang="ru-RU"/>
        </a:p>
      </dgm:t>
    </dgm:pt>
    <dgm:pt modelId="{F4D66B14-F80E-42CE-91D7-F6E2B9778452}">
      <dgm:prSet phldrT="[Текст]"/>
      <dgm:spPr/>
      <dgm:t>
        <a:bodyPr/>
        <a:lstStyle/>
        <a:p>
          <a:r>
            <a:rPr lang="ru-RU" dirty="0" smtClean="0"/>
            <a:t>очистка от валунов</a:t>
          </a:r>
          <a:endParaRPr lang="ru-RU" dirty="0"/>
        </a:p>
      </dgm:t>
    </dgm:pt>
    <dgm:pt modelId="{150CDB26-C3BD-4E2A-B3ED-A4C86A3BF5BD}" type="parTrans" cxnId="{56764D25-32DC-476D-87AC-8C2F1BBC8ECB}">
      <dgm:prSet/>
      <dgm:spPr/>
      <dgm:t>
        <a:bodyPr/>
        <a:lstStyle/>
        <a:p>
          <a:endParaRPr lang="ru-RU"/>
        </a:p>
      </dgm:t>
    </dgm:pt>
    <dgm:pt modelId="{E5596CDF-853A-49A0-82BD-9D31DDF61634}" type="sibTrans" cxnId="{56764D25-32DC-476D-87AC-8C2F1BBC8ECB}">
      <dgm:prSet/>
      <dgm:spPr/>
      <dgm:t>
        <a:bodyPr/>
        <a:lstStyle/>
        <a:p>
          <a:endParaRPr lang="ru-RU"/>
        </a:p>
      </dgm:t>
    </dgm:pt>
    <dgm:pt modelId="{42BA48B7-F0A5-46B2-A834-2A604F7A214C}">
      <dgm:prSet phldrT="[Текст]"/>
      <dgm:spPr/>
      <dgm:t>
        <a:bodyPr/>
        <a:lstStyle/>
        <a:p>
          <a:r>
            <a:rPr lang="ru-RU" dirty="0" smtClean="0"/>
            <a:t>рациональная обработка почв</a:t>
          </a:r>
          <a:endParaRPr lang="ru-RU" dirty="0"/>
        </a:p>
      </dgm:t>
    </dgm:pt>
    <dgm:pt modelId="{1FF9503C-72DA-46CC-8F2B-63712ADC6E06}" type="parTrans" cxnId="{02A02E21-1C3C-4B1C-A1EC-98E31576543F}">
      <dgm:prSet/>
      <dgm:spPr/>
      <dgm:t>
        <a:bodyPr/>
        <a:lstStyle/>
        <a:p>
          <a:endParaRPr lang="ru-RU"/>
        </a:p>
      </dgm:t>
    </dgm:pt>
    <dgm:pt modelId="{EBC364CF-A67F-4052-8DC6-7CE322400831}" type="sibTrans" cxnId="{02A02E21-1C3C-4B1C-A1EC-98E31576543F}">
      <dgm:prSet/>
      <dgm:spPr/>
      <dgm:t>
        <a:bodyPr/>
        <a:lstStyle/>
        <a:p>
          <a:endParaRPr lang="ru-RU"/>
        </a:p>
      </dgm:t>
    </dgm:pt>
    <dgm:pt modelId="{2DD809F1-6062-427E-A791-968CB6E82B46}">
      <dgm:prSet phldrT="[Текст]" custT="1"/>
      <dgm:spPr/>
      <dgm:t>
        <a:bodyPr/>
        <a:lstStyle/>
        <a:p>
          <a:r>
            <a:rPr lang="ru-RU" sz="1400" dirty="0" err="1" smtClean="0"/>
            <a:t>пескозадержание</a:t>
          </a:r>
          <a:endParaRPr lang="ru-RU" sz="1400" dirty="0"/>
        </a:p>
      </dgm:t>
    </dgm:pt>
    <dgm:pt modelId="{82E73215-ED28-4C56-94D0-C8B8E8A7DD9C}" type="parTrans" cxnId="{002CD5D4-7037-404B-868F-CF77336C8A4D}">
      <dgm:prSet/>
      <dgm:spPr/>
      <dgm:t>
        <a:bodyPr/>
        <a:lstStyle/>
        <a:p>
          <a:endParaRPr lang="ru-RU"/>
        </a:p>
      </dgm:t>
    </dgm:pt>
    <dgm:pt modelId="{302D22FE-624F-489C-A8B9-86381611CF38}" type="sibTrans" cxnId="{002CD5D4-7037-404B-868F-CF77336C8A4D}">
      <dgm:prSet/>
      <dgm:spPr/>
      <dgm:t>
        <a:bodyPr/>
        <a:lstStyle/>
        <a:p>
          <a:endParaRPr lang="ru-RU"/>
        </a:p>
      </dgm:t>
    </dgm:pt>
    <dgm:pt modelId="{F3A4A32B-66DF-460D-ABB8-AEB1005948BB}" type="pres">
      <dgm:prSet presAssocID="{895D6F00-C3C2-484F-B293-D5ACF3B3F62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850A7E-2A0A-4D0F-83A4-4C268EADA373}" type="pres">
      <dgm:prSet presAssocID="{5BAE2B32-3DC1-4B96-8DE3-1E10B671F578}" presName="composite" presStyleCnt="0"/>
      <dgm:spPr/>
    </dgm:pt>
    <dgm:pt modelId="{CC71C0E0-66B8-48A4-9968-758AA86DB02E}" type="pres">
      <dgm:prSet presAssocID="{5BAE2B32-3DC1-4B96-8DE3-1E10B671F57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C1C54F-1DB7-44E0-B71C-251E3523C493}" type="pres">
      <dgm:prSet presAssocID="{5BAE2B32-3DC1-4B96-8DE3-1E10B671F578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3D6A63-A7A9-4094-9B23-FEBD52B5FA11}" type="pres">
      <dgm:prSet presAssocID="{6BC736B2-D723-44A6-825E-150B6FD8AA5C}" presName="sp" presStyleCnt="0"/>
      <dgm:spPr/>
    </dgm:pt>
    <dgm:pt modelId="{7845C1FE-9A68-4B67-9F32-D13006B3BA0B}" type="pres">
      <dgm:prSet presAssocID="{B3DC55C0-734A-4EB8-88D1-E810A5B1DFA7}" presName="composite" presStyleCnt="0"/>
      <dgm:spPr/>
    </dgm:pt>
    <dgm:pt modelId="{26BE2EAF-5003-46C3-93FC-3F73EB17897C}" type="pres">
      <dgm:prSet presAssocID="{B3DC55C0-734A-4EB8-88D1-E810A5B1DFA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C3804F-AB26-4B84-A665-ABD9D43EB593}" type="pres">
      <dgm:prSet presAssocID="{B3DC55C0-734A-4EB8-88D1-E810A5B1DFA7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D61C3E-BEAA-43B0-805E-38F77B4836D7}" type="pres">
      <dgm:prSet presAssocID="{33054C2C-B992-41B1-89EA-1A22E33AD1A0}" presName="sp" presStyleCnt="0"/>
      <dgm:spPr/>
    </dgm:pt>
    <dgm:pt modelId="{BC411B1E-F0C6-473C-9E8E-BF9667ECD8D9}" type="pres">
      <dgm:prSet presAssocID="{562AC1FE-284A-4348-8A5C-A70087FA4900}" presName="composite" presStyleCnt="0"/>
      <dgm:spPr/>
    </dgm:pt>
    <dgm:pt modelId="{E1166E73-EFA2-4B81-B44C-31E59139499E}" type="pres">
      <dgm:prSet presAssocID="{562AC1FE-284A-4348-8A5C-A70087FA490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C4C69A-1615-4EAB-9820-ADBABCE13345}" type="pres">
      <dgm:prSet presAssocID="{562AC1FE-284A-4348-8A5C-A70087FA4900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6E05C2-91C9-47F2-B737-BB577D4B5B94}" type="presOf" srcId="{42BA48B7-F0A5-46B2-A834-2A604F7A214C}" destId="{43C1C54F-1DB7-44E0-B71C-251E3523C493}" srcOrd="0" destOrd="4" presId="urn:microsoft.com/office/officeart/2005/8/layout/chevron2"/>
    <dgm:cxn modelId="{F3AE36E7-766E-436C-9AAF-C31C866CC824}" type="presOf" srcId="{98C87C68-A6E6-49DA-AE28-2388DA3EB6F8}" destId="{66C3804F-AB26-4B84-A665-ABD9D43EB593}" srcOrd="0" destOrd="2" presId="urn:microsoft.com/office/officeart/2005/8/layout/chevron2"/>
    <dgm:cxn modelId="{69B4BC30-B2A0-4C04-88C7-7BC0AFFD1576}" type="presOf" srcId="{895D6F00-C3C2-484F-B293-D5ACF3B3F62E}" destId="{F3A4A32B-66DF-460D-ABB8-AEB1005948BB}" srcOrd="0" destOrd="0" presId="urn:microsoft.com/office/officeart/2005/8/layout/chevron2"/>
    <dgm:cxn modelId="{02A02E21-1C3C-4B1C-A1EC-98E31576543F}" srcId="{5BAE2B32-3DC1-4B96-8DE3-1E10B671F578}" destId="{42BA48B7-F0A5-46B2-A834-2A604F7A214C}" srcOrd="4" destOrd="0" parTransId="{1FF9503C-72DA-46CC-8F2B-63712ADC6E06}" sibTransId="{EBC364CF-A67F-4052-8DC6-7CE322400831}"/>
    <dgm:cxn modelId="{9EC6ADD8-589E-45BA-9B6E-09E6B2C8EB47}" srcId="{5BAE2B32-3DC1-4B96-8DE3-1E10B671F578}" destId="{CC440B46-B8C5-47B9-9B72-BFB07983C8FC}" srcOrd="1" destOrd="0" parTransId="{E1DC207E-AED0-4AB5-B1AD-CE215C044109}" sibTransId="{82C7BF0C-6332-48EE-9920-9F0BBDC70AAA}"/>
    <dgm:cxn modelId="{56764D25-32DC-476D-87AC-8C2F1BBC8ECB}" srcId="{5BAE2B32-3DC1-4B96-8DE3-1E10B671F578}" destId="{F4D66B14-F80E-42CE-91D7-F6E2B9778452}" srcOrd="3" destOrd="0" parTransId="{150CDB26-C3BD-4E2A-B3ED-A4C86A3BF5BD}" sibTransId="{E5596CDF-853A-49A0-82BD-9D31DDF61634}"/>
    <dgm:cxn modelId="{23DC8280-33CC-44B8-8A0C-B79EF6304105}" type="presOf" srcId="{F4D66B14-F80E-42CE-91D7-F6E2B9778452}" destId="{43C1C54F-1DB7-44E0-B71C-251E3523C493}" srcOrd="0" destOrd="3" presId="urn:microsoft.com/office/officeart/2005/8/layout/chevron2"/>
    <dgm:cxn modelId="{F095E3C2-3EC5-4B36-B47F-4870AE58D781}" type="presOf" srcId="{1293F0E9-95D0-4AF6-B6F6-56C172E994C9}" destId="{96C4C69A-1615-4EAB-9820-ADBABCE13345}" srcOrd="0" destOrd="1" presId="urn:microsoft.com/office/officeart/2005/8/layout/chevron2"/>
    <dgm:cxn modelId="{28CFDC03-3189-4BF5-BC12-2AD7EB4B3BD3}" srcId="{895D6F00-C3C2-484F-B293-D5ACF3B3F62E}" destId="{562AC1FE-284A-4348-8A5C-A70087FA4900}" srcOrd="2" destOrd="0" parTransId="{5350701F-4991-4B92-936C-ADE23C812B80}" sibTransId="{FE89AD36-BC71-43CC-A5B2-3A74FA9D3A9B}"/>
    <dgm:cxn modelId="{4E3B8CC3-4419-4BA6-B418-EDF904D933D0}" type="presOf" srcId="{CC440B46-B8C5-47B9-9B72-BFB07983C8FC}" destId="{43C1C54F-1DB7-44E0-B71C-251E3523C493}" srcOrd="0" destOrd="1" presId="urn:microsoft.com/office/officeart/2005/8/layout/chevron2"/>
    <dgm:cxn modelId="{259AE22D-DEE8-4A87-98A6-511C113D3B23}" type="presOf" srcId="{DC78EB18-BE91-4197-A8B4-9D6348D44378}" destId="{43C1C54F-1DB7-44E0-B71C-251E3523C493}" srcOrd="0" destOrd="0" presId="urn:microsoft.com/office/officeart/2005/8/layout/chevron2"/>
    <dgm:cxn modelId="{FD386E84-5009-46C7-A80F-C7FD176A0B14}" type="presOf" srcId="{2DD809F1-6062-427E-A791-968CB6E82B46}" destId="{96C4C69A-1615-4EAB-9820-ADBABCE13345}" srcOrd="0" destOrd="3" presId="urn:microsoft.com/office/officeart/2005/8/layout/chevron2"/>
    <dgm:cxn modelId="{D652BDC5-A87B-4336-AB18-6AC668ACCDE9}" type="presOf" srcId="{3E266FAF-4096-4DD6-91B8-1167703D6AE6}" destId="{96C4C69A-1615-4EAB-9820-ADBABCE13345}" srcOrd="0" destOrd="0" presId="urn:microsoft.com/office/officeart/2005/8/layout/chevron2"/>
    <dgm:cxn modelId="{21834BEC-1A82-475E-A9DE-3FAA90BEEED6}" srcId="{5BAE2B32-3DC1-4B96-8DE3-1E10B671F578}" destId="{DC78EB18-BE91-4197-A8B4-9D6348D44378}" srcOrd="0" destOrd="0" parTransId="{EF491A72-AC28-4B3C-B40D-EE7FBD08A27F}" sibTransId="{622A8BB5-5C78-4233-9935-F3BCEE6AB6D7}"/>
    <dgm:cxn modelId="{9395F7DE-437D-4EC4-8FBF-1E3A92C8F336}" srcId="{895D6F00-C3C2-484F-B293-D5ACF3B3F62E}" destId="{5BAE2B32-3DC1-4B96-8DE3-1E10B671F578}" srcOrd="0" destOrd="0" parTransId="{55BACFD5-A6B8-4F7E-8D37-3F01B77B15DC}" sibTransId="{6BC736B2-D723-44A6-825E-150B6FD8AA5C}"/>
    <dgm:cxn modelId="{002CD5D4-7037-404B-868F-CF77336C8A4D}" srcId="{562AC1FE-284A-4348-8A5C-A70087FA4900}" destId="{2DD809F1-6062-427E-A791-968CB6E82B46}" srcOrd="3" destOrd="0" parTransId="{82E73215-ED28-4C56-94D0-C8B8E8A7DD9C}" sibTransId="{302D22FE-624F-489C-A8B9-86381611CF38}"/>
    <dgm:cxn modelId="{6BE8469A-5231-4EF7-9D70-0BA5A27AFBAF}" srcId="{B3DC55C0-734A-4EB8-88D1-E810A5B1DFA7}" destId="{9DB19757-8326-469B-A3FB-4B9C9CF08B4B}" srcOrd="0" destOrd="0" parTransId="{F4006D72-159F-49CB-8B17-68C9EBDDBD7B}" sibTransId="{7C33ABE5-DB9B-4B46-9412-E05477CAC21F}"/>
    <dgm:cxn modelId="{462ECDA2-2AD3-421B-9908-9547163A7296}" srcId="{895D6F00-C3C2-484F-B293-D5ACF3B3F62E}" destId="{B3DC55C0-734A-4EB8-88D1-E810A5B1DFA7}" srcOrd="1" destOrd="0" parTransId="{7C16144A-8BAD-4718-9660-9D62E5719D39}" sibTransId="{33054C2C-B992-41B1-89EA-1A22E33AD1A0}"/>
    <dgm:cxn modelId="{869501BA-992A-44FA-8BA5-82A5F03D42A4}" type="presOf" srcId="{3EADD557-512A-4D3D-941E-E53887EBBCA4}" destId="{43C1C54F-1DB7-44E0-B71C-251E3523C493}" srcOrd="0" destOrd="2" presId="urn:microsoft.com/office/officeart/2005/8/layout/chevron2"/>
    <dgm:cxn modelId="{92BC8168-7FA6-46E8-9FC0-3392011A4447}" srcId="{5BAE2B32-3DC1-4B96-8DE3-1E10B671F578}" destId="{3EADD557-512A-4D3D-941E-E53887EBBCA4}" srcOrd="2" destOrd="0" parTransId="{9458F0FA-13E0-452A-B0F4-DE466B8DB32F}" sibTransId="{D493164D-D2F0-4C61-8EF6-F4B029770B3A}"/>
    <dgm:cxn modelId="{D50F536A-E157-492F-8D3F-C9FF1602A343}" type="presOf" srcId="{5BAE2B32-3DC1-4B96-8DE3-1E10B671F578}" destId="{CC71C0E0-66B8-48A4-9968-758AA86DB02E}" srcOrd="0" destOrd="0" presId="urn:microsoft.com/office/officeart/2005/8/layout/chevron2"/>
    <dgm:cxn modelId="{FD2EA097-7834-46C3-8F9B-DDBE0C4B7894}" type="presOf" srcId="{5197563F-DC95-4722-B6EB-03EB63FFDDDF}" destId="{96C4C69A-1615-4EAB-9820-ADBABCE13345}" srcOrd="0" destOrd="2" presId="urn:microsoft.com/office/officeart/2005/8/layout/chevron2"/>
    <dgm:cxn modelId="{898FB5D7-DBD5-446B-82C5-5EB6B54BB2F6}" srcId="{562AC1FE-284A-4348-8A5C-A70087FA4900}" destId="{1293F0E9-95D0-4AF6-B6F6-56C172E994C9}" srcOrd="1" destOrd="0" parTransId="{3415566D-8A23-4551-948C-D8E50E65BFFB}" sibTransId="{3CF99E36-28C5-47D8-87E8-033E18CC192E}"/>
    <dgm:cxn modelId="{5924E5D8-02FA-45E6-9D21-43B638F82563}" type="presOf" srcId="{9DB19757-8326-469B-A3FB-4B9C9CF08B4B}" destId="{66C3804F-AB26-4B84-A665-ABD9D43EB593}" srcOrd="0" destOrd="0" presId="urn:microsoft.com/office/officeart/2005/8/layout/chevron2"/>
    <dgm:cxn modelId="{D562F7DC-8062-4C28-9982-09DE4368E8E5}" type="presOf" srcId="{20A19D2C-CC68-4B57-A19F-E417C6833BF9}" destId="{66C3804F-AB26-4B84-A665-ABD9D43EB593}" srcOrd="0" destOrd="1" presId="urn:microsoft.com/office/officeart/2005/8/layout/chevron2"/>
    <dgm:cxn modelId="{E01B0371-269E-4CD2-BD78-5CFDF51E6C56}" srcId="{B3DC55C0-734A-4EB8-88D1-E810A5B1DFA7}" destId="{20A19D2C-CC68-4B57-A19F-E417C6833BF9}" srcOrd="1" destOrd="0" parTransId="{4D3B2BA7-A71E-4B6A-9CAA-17EC34527650}" sibTransId="{1DBB67B1-8236-4DB3-9FF4-8BEE5C56132D}"/>
    <dgm:cxn modelId="{C17AAB83-82AC-4B45-A268-6BE84DC3E383}" type="presOf" srcId="{B3DC55C0-734A-4EB8-88D1-E810A5B1DFA7}" destId="{26BE2EAF-5003-46C3-93FC-3F73EB17897C}" srcOrd="0" destOrd="0" presId="urn:microsoft.com/office/officeart/2005/8/layout/chevron2"/>
    <dgm:cxn modelId="{5C33027D-BCAE-4608-9FBF-5E38454BE20D}" srcId="{562AC1FE-284A-4348-8A5C-A70087FA4900}" destId="{5197563F-DC95-4722-B6EB-03EB63FFDDDF}" srcOrd="2" destOrd="0" parTransId="{19814B08-5E1A-422C-A69A-CC1566B01ABA}" sibTransId="{EA3C7B80-E2FF-4359-B266-1119CF992E20}"/>
    <dgm:cxn modelId="{B40686B1-05E3-4E54-A775-B88F2A0D8A6F}" srcId="{B3DC55C0-734A-4EB8-88D1-E810A5B1DFA7}" destId="{98C87C68-A6E6-49DA-AE28-2388DA3EB6F8}" srcOrd="2" destOrd="0" parTransId="{EB4A6C77-8917-456C-91EE-DE94A362E735}" sibTransId="{662C352D-1C63-4422-8CCD-35449418FA1A}"/>
    <dgm:cxn modelId="{00F5C7EE-461B-458A-8084-6EC604D7398B}" type="presOf" srcId="{562AC1FE-284A-4348-8A5C-A70087FA4900}" destId="{E1166E73-EFA2-4B81-B44C-31E59139499E}" srcOrd="0" destOrd="0" presId="urn:microsoft.com/office/officeart/2005/8/layout/chevron2"/>
    <dgm:cxn modelId="{8F862A56-86CD-48EA-8C92-57B8DA948AEB}" srcId="{562AC1FE-284A-4348-8A5C-A70087FA4900}" destId="{3E266FAF-4096-4DD6-91B8-1167703D6AE6}" srcOrd="0" destOrd="0" parTransId="{0EA9AC80-EC12-488E-B02B-AA65DF978E74}" sibTransId="{25E7AB98-6995-45FA-A400-C9E157EF3BAF}"/>
    <dgm:cxn modelId="{038AF1F8-3DA7-4B8D-B822-B064F7901208}" type="presParOf" srcId="{F3A4A32B-66DF-460D-ABB8-AEB1005948BB}" destId="{E8850A7E-2A0A-4D0F-83A4-4C268EADA373}" srcOrd="0" destOrd="0" presId="urn:microsoft.com/office/officeart/2005/8/layout/chevron2"/>
    <dgm:cxn modelId="{EE63DDA8-9F62-4CD6-BADE-83D882292E16}" type="presParOf" srcId="{E8850A7E-2A0A-4D0F-83A4-4C268EADA373}" destId="{CC71C0E0-66B8-48A4-9968-758AA86DB02E}" srcOrd="0" destOrd="0" presId="urn:microsoft.com/office/officeart/2005/8/layout/chevron2"/>
    <dgm:cxn modelId="{83D152FF-DEEE-4220-A8D8-701431A41B0E}" type="presParOf" srcId="{E8850A7E-2A0A-4D0F-83A4-4C268EADA373}" destId="{43C1C54F-1DB7-44E0-B71C-251E3523C493}" srcOrd="1" destOrd="0" presId="urn:microsoft.com/office/officeart/2005/8/layout/chevron2"/>
    <dgm:cxn modelId="{718D13DA-0AC1-4324-A74E-C3E8A1A7DA3E}" type="presParOf" srcId="{F3A4A32B-66DF-460D-ABB8-AEB1005948BB}" destId="{213D6A63-A7A9-4094-9B23-FEBD52B5FA11}" srcOrd="1" destOrd="0" presId="urn:microsoft.com/office/officeart/2005/8/layout/chevron2"/>
    <dgm:cxn modelId="{26D5ABA5-7EC0-4AA0-97B5-570589312CAF}" type="presParOf" srcId="{F3A4A32B-66DF-460D-ABB8-AEB1005948BB}" destId="{7845C1FE-9A68-4B67-9F32-D13006B3BA0B}" srcOrd="2" destOrd="0" presId="urn:microsoft.com/office/officeart/2005/8/layout/chevron2"/>
    <dgm:cxn modelId="{ACD624E0-A158-4221-85C8-D23DD76022CC}" type="presParOf" srcId="{7845C1FE-9A68-4B67-9F32-D13006B3BA0B}" destId="{26BE2EAF-5003-46C3-93FC-3F73EB17897C}" srcOrd="0" destOrd="0" presId="urn:microsoft.com/office/officeart/2005/8/layout/chevron2"/>
    <dgm:cxn modelId="{74448DC4-FC5D-497D-9A9D-7FD8382456CF}" type="presParOf" srcId="{7845C1FE-9A68-4B67-9F32-D13006B3BA0B}" destId="{66C3804F-AB26-4B84-A665-ABD9D43EB593}" srcOrd="1" destOrd="0" presId="urn:microsoft.com/office/officeart/2005/8/layout/chevron2"/>
    <dgm:cxn modelId="{7CDA17B7-C13F-492E-B606-63089A95D6A2}" type="presParOf" srcId="{F3A4A32B-66DF-460D-ABB8-AEB1005948BB}" destId="{35D61C3E-BEAA-43B0-805E-38F77B4836D7}" srcOrd="3" destOrd="0" presId="urn:microsoft.com/office/officeart/2005/8/layout/chevron2"/>
    <dgm:cxn modelId="{4BF58D66-F10F-42A0-9DBA-75FB4CFD522F}" type="presParOf" srcId="{F3A4A32B-66DF-460D-ABB8-AEB1005948BB}" destId="{BC411B1E-F0C6-473C-9E8E-BF9667ECD8D9}" srcOrd="4" destOrd="0" presId="urn:microsoft.com/office/officeart/2005/8/layout/chevron2"/>
    <dgm:cxn modelId="{5A27D4D1-DC71-4A2E-A5B3-1CA7EADF40EE}" type="presParOf" srcId="{BC411B1E-F0C6-473C-9E8E-BF9667ECD8D9}" destId="{E1166E73-EFA2-4B81-B44C-31E59139499E}" srcOrd="0" destOrd="0" presId="urn:microsoft.com/office/officeart/2005/8/layout/chevron2"/>
    <dgm:cxn modelId="{3DBD573B-CB91-4701-A983-1C9347684E51}" type="presParOf" srcId="{BC411B1E-F0C6-473C-9E8E-BF9667ECD8D9}" destId="{96C4C69A-1615-4EAB-9820-ADBABCE13345}" srcOrd="1" destOrd="0" presId="urn:microsoft.com/office/officeart/2005/8/layout/chevron2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FEF3E-F19C-4063-AEC4-E85054487403}" type="datetimeFigureOut">
              <a:rPr lang="ru-RU"/>
              <a:pPr>
                <a:defRPr/>
              </a:pPr>
              <a:t>24.11.2012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0C02B-DCF1-4DE1-A66C-C34768273E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0A56D-C22A-4502-8436-D4A0BB0A4BA7}" type="datetimeFigureOut">
              <a:rPr lang="ru-RU"/>
              <a:pPr>
                <a:defRPr/>
              </a:pPr>
              <a:t>24.11.2012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680BB-6A69-422F-816B-EC8E46F2F2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0FD39-3B4A-430A-B0B9-6D67230330CD}" type="datetimeFigureOut">
              <a:rPr lang="ru-RU"/>
              <a:pPr>
                <a:defRPr/>
              </a:pPr>
              <a:t>24.11.2012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B002B-1828-4A39-BFCD-F8AD72EC53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17BDD-4D56-4C73-82E2-74896A51ED3D}" type="datetimeFigureOut">
              <a:rPr lang="ru-RU"/>
              <a:pPr>
                <a:defRPr/>
              </a:pPr>
              <a:t>24.11.2012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19530-732D-4FE1-815A-7B716358C2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7607E-2CC2-4FBA-9315-A234BB4EBDD6}" type="datetimeFigureOut">
              <a:rPr lang="ru-RU"/>
              <a:pPr>
                <a:defRPr/>
              </a:pPr>
              <a:t>24.11.2012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BCC59-FA0A-47DB-89D0-1718CAFCB0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77E83-9B65-495F-83CC-6609EFF79CBF}" type="datetimeFigureOut">
              <a:rPr lang="ru-RU"/>
              <a:pPr>
                <a:defRPr/>
              </a:pPr>
              <a:t>24.11.2012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F22AF-AEA4-4010-BB0E-4691C5EC5B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80278-F5E3-4F3D-A998-3453ED298F09}" type="datetimeFigureOut">
              <a:rPr lang="ru-RU"/>
              <a:pPr>
                <a:defRPr/>
              </a:pPr>
              <a:t>24.11.2012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454FB-CFF5-471D-AD45-98A5783D4C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93F09-E8C5-4A4F-BC05-1B18DA258180}" type="datetimeFigureOut">
              <a:rPr lang="ru-RU"/>
              <a:pPr>
                <a:defRPr/>
              </a:pPr>
              <a:t>24.11.2012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FD3CF-524D-4F70-B33E-496FDA35D8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7EF80-F0E0-4659-9D35-C1BC97BAC22B}" type="datetimeFigureOut">
              <a:rPr lang="ru-RU"/>
              <a:pPr>
                <a:defRPr/>
              </a:pPr>
              <a:t>24.11.2012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CF510-1BE6-4229-BB27-1BBEC265C6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833CB-AA44-4B5E-A768-001D7DC8DB97}" type="datetimeFigureOut">
              <a:rPr lang="ru-RU"/>
              <a:pPr>
                <a:defRPr/>
              </a:pPr>
              <a:t>24.11.2012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5EF5C-E133-4873-85FE-73097FD7E8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CDF4E-6139-46B0-8041-8CA20C2D77CC}" type="datetimeFigureOut">
              <a:rPr lang="ru-RU"/>
              <a:pPr>
                <a:defRPr/>
              </a:pPr>
              <a:t>24.11.2012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8BA10-9066-48A5-BBA0-622D3E1A85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A9276620-7622-4346-8FF2-0828AA38A1FA}" type="datetimeFigureOut">
              <a:rPr lang="ru-RU"/>
              <a:pPr>
                <a:defRPr/>
              </a:pPr>
              <a:t>24.11.2012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F98F98A7-E813-42D0-8730-47CFF6FB4F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hyperlink" Target="http://news.students.ru/uploads/posts/1211653057_074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8.jpeg"/><Relationship Id="rId7" Type="http://schemas.openxmlformats.org/officeDocument/2006/relationships/diagramLayout" Target="../diagrams/layout1.xml"/><Relationship Id="rId2" Type="http://schemas.openxmlformats.org/officeDocument/2006/relationships/hyperlink" Target="http://www.verhnedon.ru/gallery/data/media/1/026_jatva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openxmlformats.org/officeDocument/2006/relationships/image" Target="../media/image9.jpeg"/><Relationship Id="rId10" Type="http://schemas.openxmlformats.org/officeDocument/2006/relationships/image" Target="../media/image10.jpeg"/><Relationship Id="rId4" Type="http://schemas.openxmlformats.org/officeDocument/2006/relationships/hyperlink" Target="http://prv-2008-06.photosight.ru/20/pv_2725549.jpg" TargetMode="External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3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diagramLayout" Target="../diagrams/layout4.xml"/><Relationship Id="rId7" Type="http://schemas.openxmlformats.org/officeDocument/2006/relationships/diagramLayout" Target="../diagrams/layout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5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diagramColors" Target="../diagrams/colors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2285992"/>
            <a:ext cx="7565213" cy="1754326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Почвенные  ресурсы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России</a:t>
            </a:r>
          </a:p>
        </p:txBody>
      </p:sp>
      <p:pic>
        <p:nvPicPr>
          <p:cNvPr id="3075" name="Picture 10" descr="http://www.agro-s.mypom.ru/i/ximik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735805">
            <a:off x="182563" y="280988"/>
            <a:ext cx="2868612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14" descr="http://img.rosbalt.ru/pics7/suhoe_vodohranilishe_2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8" y="214313"/>
            <a:ext cx="22288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6" descr="http://www.altailes.com/mentant_doc/sajt_1/glavnoe__2/lesovoss_4/_images_38/iskusstv_4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933152">
            <a:off x="6102350" y="393700"/>
            <a:ext cx="2808288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2" descr="http://www.sgau.ru/les_choz_fak/lesomelioracia/image01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000500"/>
            <a:ext cx="44291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2" descr="http://www.gazonirrig.ru/pub/RKD/MOBIL_CENTRAL/Pic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9125" y="4000500"/>
            <a:ext cx="47148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TextBox 8"/>
          <p:cNvSpPr txBox="1">
            <a:spLocks noChangeArrowheads="1"/>
          </p:cNvSpPr>
          <p:nvPr/>
        </p:nvSpPr>
        <p:spPr bwMode="auto">
          <a:xfrm>
            <a:off x="2627313" y="2060575"/>
            <a:ext cx="3889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70C0"/>
                </a:solidFill>
              </a:rPr>
              <a:t>Презентация к уроку в 8 классе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86050" y="285728"/>
            <a:ext cx="6114173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Определите тип мелиорации</a:t>
            </a:r>
          </a:p>
        </p:txBody>
      </p:sp>
      <p:pic>
        <p:nvPicPr>
          <p:cNvPr id="11267" name="Picture 6" descr="http://im6-tub.mail.ru/i?id=21892696&amp;tov=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000125"/>
            <a:ext cx="2786063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8" descr="http://loga.gov.ua/netcat_files/photo/90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13" y="1285875"/>
            <a:ext cx="2928937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3429000"/>
            <a:ext cx="2328863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7" descr="http://ruprom.net/img/39538/dscn045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86063" y="4286250"/>
            <a:ext cx="30003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7563" y="1000125"/>
            <a:ext cx="2286000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4" descr="http://www.nsh.ru/wp-content/images/journals/407/407_ma_p068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29313" y="4214813"/>
            <a:ext cx="304800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agro-technika.ru/pic/articles/1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3643313"/>
            <a:ext cx="3357563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6" descr="http://www.hungary-ru.com/images/poster/d_drava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88" y="500063"/>
            <a:ext cx="342900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3" descr="http://www.edium.ru/files/rew/381/photo_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75" y="500063"/>
            <a:ext cx="2286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8" descr="http://www.sciam.ru/2008/11/img/ecology1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0" y="3643313"/>
            <a:ext cx="3357563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5" descr="http://www.agrocenter-eurochem.ru/img_lib/uslugi/varyirovan_vnesen_udobre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3" y="785813"/>
            <a:ext cx="2643187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14313"/>
            <a:ext cx="8643938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071563" y="4857750"/>
            <a:ext cx="2071687" cy="369888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Зоны  осушения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1563" y="5286375"/>
            <a:ext cx="4286250" cy="369888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Зоны  орошения  и  обводнения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1563" y="5715000"/>
            <a:ext cx="4071937" cy="369888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Противоэрозийные  мероприятия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1563" y="6143625"/>
            <a:ext cx="4714875" cy="369888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Мероприятия против овражной эрозии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72063" y="5286375"/>
            <a:ext cx="3571875" cy="369888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Расчистка земельных угодий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57938" y="5572125"/>
            <a:ext cx="1643062" cy="369888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от  валунов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57938" y="5857875"/>
            <a:ext cx="2143125" cy="369888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от кустарников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57938" y="6143625"/>
            <a:ext cx="2071687" cy="369888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известкование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28596" y="285728"/>
            <a:ext cx="7041416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Мелиорация  земель  России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628800"/>
            <a:ext cx="678782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+mn-lt"/>
              </a:rPr>
              <a:t>Содержание  урока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9592" y="3068960"/>
            <a:ext cx="8035256" cy="2554545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4000" b="1" dirty="0">
                <a:solidFill>
                  <a:srgbClr val="0070C0"/>
                </a:solidFill>
                <a:latin typeface="+mn-lt"/>
              </a:rPr>
              <a:t>Почвенные  ресурсы.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4000" b="1" dirty="0">
                <a:solidFill>
                  <a:srgbClr val="0070C0"/>
                </a:solidFill>
                <a:latin typeface="+mn-lt"/>
              </a:rPr>
              <a:t>Эрозия  почв  и  ее </a:t>
            </a:r>
            <a:r>
              <a:rPr lang="ru-RU" sz="4000" b="1" dirty="0">
                <a:solidFill>
                  <a:srgbClr val="0070C0"/>
                </a:solidFill>
                <a:latin typeface="+mn-lt"/>
              </a:rPr>
              <a:t>причины</a:t>
            </a:r>
            <a:r>
              <a:rPr lang="ru-RU" sz="4000" b="1" dirty="0">
                <a:solidFill>
                  <a:srgbClr val="0070C0"/>
                </a:solidFill>
                <a:latin typeface="+mn-lt"/>
              </a:rPr>
              <a:t>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4000" b="1" dirty="0">
                <a:solidFill>
                  <a:srgbClr val="0070C0"/>
                </a:solidFill>
                <a:latin typeface="+mn-lt"/>
              </a:rPr>
              <a:t>Мелиорация  и  ее  виды.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4000" b="1" dirty="0">
                <a:solidFill>
                  <a:srgbClr val="0070C0"/>
                </a:solidFill>
                <a:latin typeface="+mn-lt"/>
              </a:rPr>
              <a:t>Охрана  почв.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 descr="http://im5-tub.mail.ru/i?id=52531586&amp;tov=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13" y="2500313"/>
            <a:ext cx="2214562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10" descr="http://im4-tub.mail.ru/i?id=62027131&amp;tov=4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00" y="3500438"/>
            <a:ext cx="2357438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357290" y="285728"/>
            <a:ext cx="756521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Почвенные  ресурсы</a:t>
            </a:r>
          </a:p>
        </p:txBody>
      </p:sp>
      <p:sp>
        <p:nvSpPr>
          <p:cNvPr id="5125" name="TextBox 2"/>
          <p:cNvSpPr txBox="1">
            <a:spLocks noChangeArrowheads="1"/>
          </p:cNvSpPr>
          <p:nvPr/>
        </p:nvSpPr>
        <p:spPr bwMode="auto">
          <a:xfrm>
            <a:off x="428625" y="1428750"/>
            <a:ext cx="8286750" cy="923925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        В   земельном   фонде   России   сельскохозяйственные   угодья  составляют  13 %.  Площадь  сельхозугодий  России -  222 млн. га,  в  том  числе: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428596" y="2500306"/>
          <a:ext cx="514353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5127" name="Picture 6" descr="http://www.tyfos.ru/files/u5/cows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72250" y="4643438"/>
            <a:ext cx="240665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internet-school.ru/@@1269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357188"/>
            <a:ext cx="8715375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85720" y="500042"/>
            <a:ext cx="500720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Почвенные ресурсы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5750" y="4786313"/>
            <a:ext cx="3071813" cy="13843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Природное  плодородие  почв</a:t>
            </a:r>
          </a:p>
          <a:p>
            <a:pPr>
              <a:defRPr/>
            </a:pPr>
            <a:endParaRPr lang="ru-RU" sz="1400" b="1" dirty="0">
              <a:solidFill>
                <a:schemeClr val="bg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ru-RU" sz="1400" b="1" dirty="0">
              <a:solidFill>
                <a:schemeClr val="bg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ru-RU" sz="1400" b="1" dirty="0">
              <a:solidFill>
                <a:schemeClr val="bg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ru-RU" sz="1400" b="1" dirty="0">
              <a:solidFill>
                <a:schemeClr val="bg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ru-RU" sz="1400" b="1" dirty="0">
              <a:solidFill>
                <a:schemeClr val="bg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88" y="5286375"/>
            <a:ext cx="500062" cy="142875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57188" y="5500688"/>
            <a:ext cx="500062" cy="142875"/>
          </a:xfrm>
          <a:prstGeom prst="rect">
            <a:avLst/>
          </a:prstGeom>
          <a:solidFill>
            <a:srgbClr val="CC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57188" y="5715000"/>
            <a:ext cx="500062" cy="1428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57188" y="5929313"/>
            <a:ext cx="500062" cy="142875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214438" y="5214938"/>
            <a:ext cx="1000125" cy="285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высокое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14438" y="5429250"/>
            <a:ext cx="128587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среднее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14438" y="5643563"/>
            <a:ext cx="960437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умеренное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14438" y="5857875"/>
            <a:ext cx="665162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низкое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0298" y="214290"/>
            <a:ext cx="6461769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 разрушает почву?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1500" y="1143000"/>
            <a:ext cx="8358188" cy="461963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/>
              <a:t>Процесс  разрушения  почв  называется  </a:t>
            </a:r>
            <a:r>
              <a:rPr lang="ru-RU" sz="2400" b="1" dirty="0">
                <a:solidFill>
                  <a:srgbClr val="990000"/>
                </a:solidFill>
              </a:rPr>
              <a:t>эрозией</a:t>
            </a:r>
            <a:r>
              <a:rPr lang="ru-RU" sz="2400" b="1" dirty="0"/>
              <a:t>.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428596" y="1714488"/>
          <a:ext cx="8286808" cy="2389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428596" y="4143380"/>
          <a:ext cx="8286808" cy="2389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285728"/>
            <a:ext cx="7849969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Процессы  деградации почвы</a:t>
            </a:r>
          </a:p>
        </p:txBody>
      </p:sp>
      <p:graphicFrame>
        <p:nvGraphicFramePr>
          <p:cNvPr id="1026" name="Диаграмма 2"/>
          <p:cNvGraphicFramePr>
            <a:graphicFrameLocks/>
          </p:cNvGraphicFramePr>
          <p:nvPr/>
        </p:nvGraphicFramePr>
        <p:xfrm>
          <a:off x="357188" y="1143000"/>
          <a:ext cx="8358187" cy="5032375"/>
        </p:xfrm>
        <a:graphic>
          <a:graphicData uri="http://schemas.openxmlformats.org/presentationml/2006/ole">
            <p:oleObj spid="_x0000_s1026" r:id="rId3" imgW="8358340" imgH="5035732" progId="Excel.Chart.8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miroslavie.ru/library/im/met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14313"/>
            <a:ext cx="8509000" cy="642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57158" y="500042"/>
            <a:ext cx="6626558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Загрязнение  почв  тяжелыми  металлами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miroslavie.ru/library/im/pois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357188"/>
            <a:ext cx="8643937" cy="62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14282" y="357166"/>
            <a:ext cx="7579575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Загрязнение сельскохозяйственных  земель пестицидами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85720" y="2214554"/>
          <a:ext cx="3929090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/>
        </p:nvGraphicFramePr>
        <p:xfrm>
          <a:off x="4429124" y="2214554"/>
          <a:ext cx="4500594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214810" y="142852"/>
            <a:ext cx="449995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Мелиорация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313" y="142875"/>
            <a:ext cx="4000500" cy="1323975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Мелиорация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/>
              <a:t>– это </a:t>
            </a:r>
            <a:r>
              <a:rPr lang="ru-RU" sz="2000" b="1" dirty="0" err="1"/>
              <a:t>совокуп-ность</a:t>
            </a:r>
            <a:r>
              <a:rPr lang="ru-RU" sz="2000" b="1" dirty="0"/>
              <a:t>  мер  по   улучшению почв  с целью длительного повышения их плодородия.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500174"/>
            <a:ext cx="8292398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Основные виды сельскохозяйственной мелиорации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резентация2">
  <a:themeElements>
    <a:clrScheme name="Оформление по умолчанию 12">
      <a:dk1>
        <a:srgbClr val="2D2015"/>
      </a:dk1>
      <a:lt1>
        <a:srgbClr val="FFFFFF"/>
      </a:lt1>
      <a:dk2>
        <a:srgbClr val="523E26"/>
      </a:dk2>
      <a:lt2>
        <a:srgbClr val="DFC08D"/>
      </a:lt2>
      <a:accent1>
        <a:srgbClr val="8C7B70"/>
      </a:accent1>
      <a:accent2>
        <a:srgbClr val="8F5F2F"/>
      </a:accent2>
      <a:accent3>
        <a:srgbClr val="B3AFAC"/>
      </a:accent3>
      <a:accent4>
        <a:srgbClr val="DADADA"/>
      </a:accent4>
      <a:accent5>
        <a:srgbClr val="C5BFBB"/>
      </a:accent5>
      <a:accent6>
        <a:srgbClr val="81552A"/>
      </a:accent6>
      <a:hlink>
        <a:srgbClr val="CCB400"/>
      </a:hlink>
      <a:folHlink>
        <a:srgbClr val="8C9EA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Презентация2</Template>
  <TotalTime>517</TotalTime>
  <Words>257</Words>
  <Application>Microsoft Office PowerPoint</Application>
  <PresentationFormat>Экран (4:3)</PresentationFormat>
  <Paragraphs>85</Paragraphs>
  <Slides>12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Презентация2</vt:lpstr>
      <vt:lpstr>Диаграмма Microsoft Office Excel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Регина</cp:lastModifiedBy>
  <cp:revision>56</cp:revision>
  <dcterms:created xsi:type="dcterms:W3CDTF">2009-03-07T18:23:14Z</dcterms:created>
  <dcterms:modified xsi:type="dcterms:W3CDTF">2012-11-24T18:31:33Z</dcterms:modified>
</cp:coreProperties>
</file>