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8" r:id="rId8"/>
    <p:sldId id="269" r:id="rId9"/>
    <p:sldId id="265" r:id="rId10"/>
    <p:sldId id="270" r:id="rId11"/>
    <p:sldId id="263" r:id="rId12"/>
    <p:sldId id="279" r:id="rId13"/>
    <p:sldId id="264" r:id="rId14"/>
    <p:sldId id="267" r:id="rId15"/>
    <p:sldId id="271" r:id="rId16"/>
    <p:sldId id="272" r:id="rId17"/>
    <p:sldId id="273" r:id="rId18"/>
    <p:sldId id="274" r:id="rId19"/>
    <p:sldId id="278" r:id="rId20"/>
    <p:sldId id="277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3843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Исследовательская работа на тему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 smtClean="0"/>
              <a:t>М.В.Ломоносов</a:t>
            </a:r>
            <a:r>
              <a:rPr lang="ru-RU" sz="3600" dirty="0" smtClean="0"/>
              <a:t>. Исследования </a:t>
            </a:r>
            <a:r>
              <a:rPr lang="ru-RU" sz="3600" dirty="0" smtClean="0"/>
              <a:t>в области географии и метеорологии.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584176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 smtClean="0"/>
              <a:t>Выполнила:ученица</a:t>
            </a:r>
            <a:r>
              <a:rPr lang="ru-RU" sz="2000" dirty="0" smtClean="0"/>
              <a:t> 10 класса </a:t>
            </a:r>
          </a:p>
          <a:p>
            <a:pPr algn="r"/>
            <a:r>
              <a:rPr lang="ru-RU" sz="2000" dirty="0" err="1" smtClean="0"/>
              <a:t>Тюлюш</a:t>
            </a:r>
            <a:r>
              <a:rPr lang="ru-RU" sz="2000" dirty="0" smtClean="0"/>
              <a:t> </a:t>
            </a:r>
            <a:r>
              <a:rPr lang="ru-RU" sz="2000" dirty="0" err="1" smtClean="0"/>
              <a:t>Даяна</a:t>
            </a:r>
            <a:r>
              <a:rPr lang="ru-RU" sz="2000" dirty="0" smtClean="0"/>
              <a:t>.</a:t>
            </a:r>
          </a:p>
          <a:p>
            <a:pPr algn="r"/>
            <a:r>
              <a:rPr lang="ru-RU" sz="2000" dirty="0" smtClean="0"/>
              <a:t>Руководитель: </a:t>
            </a:r>
            <a:r>
              <a:rPr lang="ru-RU" sz="2000" dirty="0" err="1" smtClean="0"/>
              <a:t>Ондар</a:t>
            </a:r>
            <a:r>
              <a:rPr lang="ru-RU" sz="2000" dirty="0" smtClean="0"/>
              <a:t> Э.М.- </a:t>
            </a:r>
          </a:p>
          <a:p>
            <a:pPr algn="r"/>
            <a:r>
              <a:rPr lang="ru-RU" sz="2000" dirty="0" smtClean="0"/>
              <a:t>Учитель географии.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82047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Антарктида.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17873"/>
            <a:ext cx="8352928" cy="51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5496"/>
            <a:ext cx="8424936" cy="662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66967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ископаемые: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028" y="1882775"/>
            <a:ext cx="530394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59690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2008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27280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01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связи с потеплением климата ледовый покров Арктики уменьшается в размере. В перспективе Российский сектор Арктики может стать транзитным участком Мирового </a:t>
            </a:r>
            <a:r>
              <a:rPr lang="ru-RU" dirty="0" err="1" smtClean="0"/>
              <a:t>океана.Просветание</a:t>
            </a:r>
            <a:r>
              <a:rPr lang="ru-RU" dirty="0" smtClean="0"/>
              <a:t> России, предвиденный М.В.Ломоносовым, крупнейшим ученым за всю историю Российского государства, будет идти еще стремительнее и динамичное.</a:t>
            </a:r>
          </a:p>
          <a:p>
            <a:r>
              <a:rPr lang="ru-RU" dirty="0" smtClean="0"/>
              <a:t>             Все предсказания Ломоносова о богатствах нашей страны, о происхождении полезных ископаемых, кажутся настолько современными, как будто и не было этих 300 лет. Он остается великим русским ученым, своими трудами значительно обогатившим российскую науку, патриотом своей Родины.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Васильевич Ломоносов.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4887" y="1882775"/>
            <a:ext cx="3674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А.Ю. </a:t>
            </a:r>
            <a:r>
              <a:rPr lang="ru-RU" dirty="0" err="1" smtClean="0"/>
              <a:t>Ишлинский</a:t>
            </a:r>
            <a:r>
              <a:rPr lang="ru-RU" dirty="0" smtClean="0"/>
              <a:t>., Г.Е.Павлова. М.В.Ломоносов. Великий русский ученый. М., «Педагогика» 1986. 127 с.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Баландин</a:t>
            </a:r>
            <a:r>
              <a:rPr lang="ru-RU" dirty="0" smtClean="0"/>
              <a:t> Р.К. Маркин В.А. – 100 великих географический открытий. М., «Вече», 2004. 480 с</a:t>
            </a:r>
          </a:p>
          <a:p>
            <a:r>
              <a:rPr lang="ru-RU" dirty="0" smtClean="0"/>
              <a:t>3. Интернет- ресурсы-</a:t>
            </a:r>
            <a:r>
              <a:rPr lang="en-US" dirty="0" smtClean="0"/>
              <a:t>www</a:t>
            </a:r>
            <a:r>
              <a:rPr lang="ru-RU" dirty="0" smtClean="0"/>
              <a:t>/</a:t>
            </a:r>
            <a:r>
              <a:rPr lang="en-US" dirty="0" err="1" smtClean="0"/>
              <a:t>google</a:t>
            </a:r>
            <a:r>
              <a:rPr lang="ru-RU" dirty="0" smtClean="0"/>
              <a:t>/</a:t>
            </a:r>
            <a:r>
              <a:rPr lang="en-US" dirty="0" err="1" smtClean="0"/>
              <a:t>Lomonosov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09778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Введение.</a:t>
            </a:r>
          </a:p>
          <a:p>
            <a:pPr lvl="0"/>
            <a:r>
              <a:rPr lang="ru-RU" dirty="0" smtClean="0"/>
              <a:t>Географические теории М.В. Ломоносова.</a:t>
            </a:r>
          </a:p>
          <a:p>
            <a:r>
              <a:rPr lang="ru-RU" dirty="0" smtClean="0"/>
              <a:t>А)Северный морской путь.</a:t>
            </a:r>
          </a:p>
          <a:p>
            <a:r>
              <a:rPr lang="ru-RU" dirty="0" smtClean="0"/>
              <a:t>Б)Теоретические открытия Антарктиды.</a:t>
            </a:r>
          </a:p>
          <a:p>
            <a:r>
              <a:rPr lang="ru-RU" dirty="0" smtClean="0"/>
              <a:t>В)Происхождение полезных ископаемых.</a:t>
            </a:r>
          </a:p>
          <a:p>
            <a:r>
              <a:rPr lang="ru-RU" dirty="0" smtClean="0"/>
              <a:t>Г)Изучение атмосферы Ломоносовым.</a:t>
            </a:r>
          </a:p>
          <a:p>
            <a:pPr lvl="0"/>
            <a:r>
              <a:rPr lang="ru-RU" dirty="0" smtClean="0"/>
              <a:t>Значение работ М.В. Ломоносова.</a:t>
            </a:r>
          </a:p>
          <a:p>
            <a:pPr lvl="0"/>
            <a:r>
              <a:rPr lang="ru-RU" dirty="0" smtClean="0"/>
              <a:t>Заключение.</a:t>
            </a:r>
          </a:p>
          <a:p>
            <a:pPr lvl="0"/>
            <a:r>
              <a:rPr lang="ru-RU" dirty="0" smtClean="0"/>
              <a:t>Литературные данные.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Работа является актуальной</a:t>
            </a:r>
            <a:r>
              <a:rPr lang="ru-RU" dirty="0" smtClean="0"/>
              <a:t>, потому что великому ученому М.В.Ломоносову в этом году исполняется 300 </a:t>
            </a:r>
            <a:r>
              <a:rPr lang="ru-RU" dirty="0" err="1" smtClean="0"/>
              <a:t>лет.Его</a:t>
            </a:r>
            <a:r>
              <a:rPr lang="ru-RU" dirty="0" smtClean="0"/>
              <a:t> работы </a:t>
            </a:r>
            <a:r>
              <a:rPr lang="ru-RU" dirty="0" err="1" smtClean="0"/>
              <a:t>являюся</a:t>
            </a:r>
            <a:r>
              <a:rPr lang="ru-RU" dirty="0" smtClean="0"/>
              <a:t> современными и дали большой толчок науке.</a:t>
            </a:r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 и показать людям заслуги Ломоносова в изучении географии и </a:t>
            </a:r>
            <a:r>
              <a:rPr lang="ru-RU" dirty="0" err="1" smtClean="0"/>
              <a:t>метереологии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-раскрыть географические теории Ломоносова.</a:t>
            </a:r>
          </a:p>
          <a:p>
            <a:r>
              <a:rPr lang="ru-RU" dirty="0" smtClean="0"/>
              <a:t>-исследовать научный вклад Ломоносова в географию и метеорологию.</a:t>
            </a:r>
          </a:p>
          <a:p>
            <a:r>
              <a:rPr lang="ru-RU" dirty="0" smtClean="0"/>
              <a:t>-подчеркнуть значение теорий в наше время.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1.Географические теории М.В.Ломоносова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864"/>
            <a:ext cx="2190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Северный морской путь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136904" cy="459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698477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94</TotalTime>
  <Words>294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Исследовательская работа на тему: «М.В.Ломоносов. Исследования в области географии и метеорологии.</vt:lpstr>
      <vt:lpstr>Михаил Васильевич Ломоносов.</vt:lpstr>
      <vt:lpstr>План:</vt:lpstr>
      <vt:lpstr>Актуальность работы:</vt:lpstr>
      <vt:lpstr>Цель работы:</vt:lpstr>
      <vt:lpstr>Задачи:</vt:lpstr>
      <vt:lpstr>1.Географические теории М.В.Ломоносова </vt:lpstr>
      <vt:lpstr>Северный морской путь</vt:lpstr>
      <vt:lpstr>Слайд 9</vt:lpstr>
      <vt:lpstr>Слайд 10</vt:lpstr>
      <vt:lpstr>Антарктида.</vt:lpstr>
      <vt:lpstr>Слайд 12</vt:lpstr>
      <vt:lpstr>Слайд 13</vt:lpstr>
      <vt:lpstr>Полезные ископаемые:</vt:lpstr>
      <vt:lpstr>Слайд 15</vt:lpstr>
      <vt:lpstr>Слайд 16</vt:lpstr>
      <vt:lpstr>Слайд 17</vt:lpstr>
      <vt:lpstr>Слайд 18</vt:lpstr>
      <vt:lpstr>Заключение.</vt:lpstr>
      <vt:lpstr>Литература.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тему: «М.В.Ломоносов.Исследования вобласти географии и метеорологии.</dc:title>
  <cp:lastModifiedBy>555</cp:lastModifiedBy>
  <cp:revision>13</cp:revision>
  <dcterms:modified xsi:type="dcterms:W3CDTF">2013-02-20T14:26:21Z</dcterms:modified>
</cp:coreProperties>
</file>