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69" r:id="rId4"/>
    <p:sldId id="257" r:id="rId5"/>
    <p:sldId id="258" r:id="rId6"/>
    <p:sldId id="259" r:id="rId7"/>
    <p:sldId id="260" r:id="rId8"/>
    <p:sldId id="262" r:id="rId9"/>
    <p:sldId id="266" r:id="rId10"/>
    <p:sldId id="273" r:id="rId11"/>
    <p:sldId id="263" r:id="rId12"/>
    <p:sldId id="274" r:id="rId13"/>
    <p:sldId id="264" r:id="rId14"/>
    <p:sldId id="270" r:id="rId15"/>
    <p:sldId id="271" r:id="rId16"/>
    <p:sldId id="261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795" autoAdjust="0"/>
    <p:restoredTop sz="94660"/>
  </p:normalViewPr>
  <p:slideViewPr>
    <p:cSldViewPr>
      <p:cViewPr varScale="1">
        <p:scale>
          <a:sx n="69" d="100"/>
          <a:sy n="69" d="100"/>
        </p:scale>
        <p:origin x="-1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DB98-8177-4CB1-87FB-63A4F6D462CB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4596200-71E7-4722-923B-9F5C7F7F63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DB98-8177-4CB1-87FB-63A4F6D462CB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96200-71E7-4722-923B-9F5C7F7F63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DB98-8177-4CB1-87FB-63A4F6D462CB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96200-71E7-4722-923B-9F5C7F7F63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DB98-8177-4CB1-87FB-63A4F6D462CB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4596200-71E7-4722-923B-9F5C7F7F63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DB98-8177-4CB1-87FB-63A4F6D462CB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96200-71E7-4722-923B-9F5C7F7F630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DB98-8177-4CB1-87FB-63A4F6D462CB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96200-71E7-4722-923B-9F5C7F7F63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DB98-8177-4CB1-87FB-63A4F6D462CB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4596200-71E7-4722-923B-9F5C7F7F630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DB98-8177-4CB1-87FB-63A4F6D462CB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96200-71E7-4722-923B-9F5C7F7F63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DB98-8177-4CB1-87FB-63A4F6D462CB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96200-71E7-4722-923B-9F5C7F7F63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DB98-8177-4CB1-87FB-63A4F6D462CB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96200-71E7-4722-923B-9F5C7F7F63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DB98-8177-4CB1-87FB-63A4F6D462CB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96200-71E7-4722-923B-9F5C7F7F630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316DB98-8177-4CB1-87FB-63A4F6D462CB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596200-71E7-4722-923B-9F5C7F7F630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3.wdp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3968" y="1268760"/>
            <a:ext cx="5256584" cy="3829259"/>
          </a:xfrm>
        </p:spPr>
        <p:txBody>
          <a:bodyPr>
            <a:normAutofit/>
          </a:bodyPr>
          <a:lstStyle/>
          <a:p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ПЛЯШЕТ КОЗЛИК, ПЛЯШЕТ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28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995936" y="1772816"/>
            <a:ext cx="4896544" cy="2581089"/>
          </a:xfrm>
        </p:spPr>
        <p:txBody>
          <a:bodyPr>
            <a:normAutofit/>
          </a:bodyPr>
          <a:lstStyle/>
          <a:p>
            <a:r>
              <a:rPr lang="ru-RU" dirty="0" smtClean="0"/>
              <a:t>      (</a:t>
            </a:r>
            <a:r>
              <a:rPr lang="ru-RU" dirty="0"/>
              <a:t>НОВОГОДНЯЯ ИГРУШКА – </a:t>
            </a:r>
          </a:p>
          <a:p>
            <a:r>
              <a:rPr lang="ru-RU" dirty="0"/>
              <a:t>                      </a:t>
            </a:r>
            <a:r>
              <a:rPr lang="ru-RU" dirty="0" smtClean="0"/>
              <a:t> </a:t>
            </a:r>
            <a:r>
              <a:rPr lang="ru-RU" dirty="0"/>
              <a:t>СИМВОЛ  2015 ГОДА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88640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sz="1400" b="1" dirty="0">
                <a:latin typeface="Times New Roman" pitchFamily="18" charset="0"/>
                <a:ea typeface="SimSun"/>
                <a:cs typeface="Times New Roman" pitchFamily="18" charset="0"/>
              </a:rPr>
              <a:t>Муниципальное  бюджетное  образовательное  учреждение дополнительного  образования  детей              Детский  </a:t>
            </a:r>
            <a:r>
              <a:rPr lang="ru-RU" altLang="zh-CN" sz="1400" b="1" dirty="0" smtClean="0">
                <a:latin typeface="Times New Roman" pitchFamily="18" charset="0"/>
                <a:ea typeface="SimSun"/>
                <a:cs typeface="Times New Roman" pitchFamily="18" charset="0"/>
              </a:rPr>
              <a:t>эколого-биологический  </a:t>
            </a:r>
            <a:r>
              <a:rPr lang="ru-RU" altLang="zh-CN" sz="1400" b="1" dirty="0">
                <a:latin typeface="Times New Roman" pitchFamily="18" charset="0"/>
                <a:ea typeface="SimSun"/>
                <a:cs typeface="Times New Roman" pitchFamily="18" charset="0"/>
              </a:rPr>
              <a:t>центр города  Ростова-на-Дону</a:t>
            </a:r>
            <a:endParaRPr lang="ru-RU" altLang="zh-CN" sz="1400" dirty="0"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35696" y="5517232"/>
            <a:ext cx="60486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Кузнецова </a:t>
            </a:r>
            <a:r>
              <a:rPr lang="ru-RU" sz="2800" dirty="0"/>
              <a:t>Ольга </a:t>
            </a:r>
            <a:r>
              <a:rPr lang="ru-RU" sz="2800" dirty="0" smtClean="0"/>
              <a:t>Николаевна </a:t>
            </a:r>
          </a:p>
          <a:p>
            <a:pPr algn="ctr"/>
            <a:r>
              <a:rPr lang="ru-RU" dirty="0" smtClean="0"/>
              <a:t>педагог </a:t>
            </a:r>
            <a:r>
              <a:rPr lang="ru-RU" dirty="0"/>
              <a:t>дополнительного </a:t>
            </a:r>
            <a:r>
              <a:rPr lang="ru-RU" dirty="0" smtClean="0"/>
              <a:t>образования МБОУ ДОД  ДЭБЦ  города Ростова-на-Дону  </a:t>
            </a:r>
            <a:endParaRPr lang="ru-RU" dirty="0"/>
          </a:p>
        </p:txBody>
      </p:sp>
      <p:pic>
        <p:nvPicPr>
          <p:cNvPr id="3" name="Picture 2" descr="C:\Users\user\Desktop\100KC195\100_4527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3659" t="5912" r="13072"/>
          <a:stretch/>
        </p:blipFill>
        <p:spPr bwMode="auto">
          <a:xfrm>
            <a:off x="467544" y="836712"/>
            <a:ext cx="3384376" cy="44827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9603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2616" y="692696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Обвести , вырезать  и приклеить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копыта и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глаза.</a:t>
            </a:r>
            <a:endParaRPr lang="ru-RU" dirty="0"/>
          </a:p>
        </p:txBody>
      </p:sp>
      <p:pic>
        <p:nvPicPr>
          <p:cNvPr id="3074" name="Picture 2" descr="C:\Users\user\Pictures\м-к козел шары\100_44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4455" y="2466582"/>
            <a:ext cx="4067531" cy="3050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\Pictures\м-к козел шары\100_441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2492896"/>
            <a:ext cx="4032970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3212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Из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пленки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вырезать по трафарету 10 кругов.</a:t>
            </a:r>
            <a:endParaRPr lang="ru-RU" dirty="0"/>
          </a:p>
        </p:txBody>
      </p:sp>
      <p:pic>
        <p:nvPicPr>
          <p:cNvPr id="8194" name="Picture 2" descr="C:\Users\user\Pictures\м-к козел шары\100_432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7704" y="1988840"/>
            <a:ext cx="5469772" cy="4102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9737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Users\user\Desktop\олень\100_6720.JPG"/>
          <p:cNvPicPr/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t="2163" r="5863" b="78485"/>
          <a:stretch/>
        </p:blipFill>
        <p:spPr bwMode="auto">
          <a:xfrm>
            <a:off x="1474170" y="1012411"/>
            <a:ext cx="6480719" cy="18001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C:\Users\user\Desktop\олень\100_6720.JPG"/>
          <p:cNvPicPr/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t="40985" r="9553" b="26322"/>
          <a:stretch/>
        </p:blipFill>
        <p:spPr bwMode="auto">
          <a:xfrm>
            <a:off x="2028481" y="3861048"/>
            <a:ext cx="5372100" cy="2590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32912" y="458413"/>
            <a:ext cx="1293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Схема № 1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067943" y="3202063"/>
            <a:ext cx="1293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Схема №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2238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Согнуть каждый круг по схеме и закрепить.</a:t>
            </a:r>
            <a:endParaRPr lang="ru-RU" dirty="0"/>
          </a:p>
        </p:txBody>
      </p:sp>
      <p:pic>
        <p:nvPicPr>
          <p:cNvPr id="10242" name="Picture 2" descr="C:\Users\user\Pictures\м-к козел шары\100_4373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6943" t="1586"/>
          <a:stretch/>
        </p:blipFill>
        <p:spPr bwMode="auto">
          <a:xfrm>
            <a:off x="611560" y="2060848"/>
            <a:ext cx="3810621" cy="3849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user\Pictures\м-к козел шары\100_4369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576" r="22759" b="1297"/>
          <a:stretch/>
        </p:blipFill>
        <p:spPr bwMode="auto">
          <a:xfrm>
            <a:off x="4860032" y="2060848"/>
            <a:ext cx="3779685" cy="395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34599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Степлером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соединить детали между собой.</a:t>
            </a:r>
            <a:endParaRPr lang="ru-RU" dirty="0"/>
          </a:p>
        </p:txBody>
      </p:sp>
      <p:pic>
        <p:nvPicPr>
          <p:cNvPr id="2050" name="Picture 2" descr="C:\Users\user\Pictures\м-к козел шары\100_437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9712" y="1844824"/>
            <a:ext cx="5317372" cy="3988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86480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Присоединить объемные детали </a:t>
            </a: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с двух сторон к туловищу.</a:t>
            </a:r>
            <a:endParaRPr lang="ru-RU" dirty="0"/>
          </a:p>
        </p:txBody>
      </p:sp>
      <p:pic>
        <p:nvPicPr>
          <p:cNvPr id="1026" name="Picture 2" descr="C:\Users\user\Pictures\м-к козел шары\100_44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1680" y="1772816"/>
            <a:ext cx="5749420" cy="431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5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0" y="2636912"/>
            <a:ext cx="3744416" cy="1296144"/>
          </a:xfrm>
        </p:spPr>
        <p:txBody>
          <a:bodyPr>
            <a:noAutofit/>
          </a:bodyPr>
          <a:lstStyle/>
          <a:p>
            <a:pPr algn="r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Игрушка готова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До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новых встреч. </a:t>
            </a:r>
            <a:endParaRPr lang="ru-RU" dirty="0"/>
          </a:p>
        </p:txBody>
      </p:sp>
      <p:pic>
        <p:nvPicPr>
          <p:cNvPr id="2050" name="Picture 2" descr="C:\Users\user\Pictures\м-к козел шары\100_4411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139" b="12914"/>
          <a:stretch/>
        </p:blipFill>
        <p:spPr bwMode="auto">
          <a:xfrm rot="5400000">
            <a:off x="699109" y="1757274"/>
            <a:ext cx="4874279" cy="3465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4261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482" y="2564904"/>
            <a:ext cx="874846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 </a:t>
            </a:r>
            <a:r>
              <a:rPr lang="ru-RU" sz="6000" dirty="0" smtClean="0"/>
              <a:t>Спасибо за внимание!</a:t>
            </a:r>
          </a:p>
          <a:p>
            <a:endParaRPr lang="ru-RU" sz="4400" dirty="0" smtClean="0"/>
          </a:p>
          <a:p>
            <a:endParaRPr lang="ru-RU" sz="4400" dirty="0"/>
          </a:p>
          <a:p>
            <a:endParaRPr lang="ru-RU" sz="4400" dirty="0" smtClean="0"/>
          </a:p>
          <a:p>
            <a:pPr algn="ctr"/>
            <a:r>
              <a:rPr lang="ru-RU" sz="2800" dirty="0"/>
              <a:t>Кузнецова Ольга Николаевна   </a:t>
            </a:r>
            <a:r>
              <a:rPr lang="ru-RU" dirty="0"/>
              <a:t>педагог дополнительного образования МБОУ ДОД ДЭБЦ  города Ростова-на-Дону </a:t>
            </a:r>
          </a:p>
          <a:p>
            <a:pPr algn="ctr"/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892498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79912" y="404665"/>
            <a:ext cx="49685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Символика козы и козла различна.  Символика козы положительная, в то время как символика козла может быть и положительной, и отрицательной.</a:t>
            </a:r>
          </a:p>
          <a:p>
            <a:r>
              <a:rPr lang="ru-RU" dirty="0"/>
              <a:t> Коза воплощает животворные космические силы, она символизирует плодовитость и заботу о пропитании. Так, например, коза </a:t>
            </a:r>
            <a:r>
              <a:rPr lang="ru-RU" dirty="0" err="1"/>
              <a:t>Амалфея</a:t>
            </a:r>
            <a:r>
              <a:rPr lang="ru-RU" dirty="0"/>
              <a:t> - почитаемая кормилица греческого бога Зевса, ее рог - рог изобилия. В восточном двенадцатилетнем цикле козе посвящен седьмой год.</a:t>
            </a:r>
          </a:p>
          <a:p>
            <a:r>
              <a:rPr lang="ru-RU" dirty="0"/>
              <a:t>В Китае, где слова «козел» и «</a:t>
            </a:r>
            <a:r>
              <a:rPr lang="ru-RU" dirty="0" err="1"/>
              <a:t>ян</a:t>
            </a:r>
            <a:r>
              <a:rPr lang="ru-RU" dirty="0"/>
              <a:t>» являются омонимами, козел - позитивный мужской символ, так же как и в Индии, где как искусный покоритель горных вершин, козел ассоциируется с превосходством.</a:t>
            </a:r>
          </a:p>
          <a:p>
            <a:r>
              <a:rPr lang="ru-RU" dirty="0"/>
              <a:t>В алхимии козлиная голова - символ серы.</a:t>
            </a:r>
          </a:p>
          <a:p>
            <a:r>
              <a:rPr lang="ru-RU" dirty="0"/>
              <a:t>В геральдике козел изображается с загнутыми спирально рогами и служит символом весны</a:t>
            </a:r>
            <a:r>
              <a:rPr lang="ru-RU" dirty="0" smtClean="0"/>
              <a:t>.</a:t>
            </a:r>
          </a:p>
          <a:p>
            <a:r>
              <a:rPr lang="en-US" sz="1200" dirty="0"/>
              <a:t>http://www.animalsglobe.ru/gornyie-baranyi/</a:t>
            </a:r>
            <a:endParaRPr lang="ru-RU" sz="1200" dirty="0"/>
          </a:p>
        </p:txBody>
      </p:sp>
      <p:pic>
        <p:nvPicPr>
          <p:cNvPr id="1026" name="Picture 2" descr="C:\Users\user\Pictures\1229608440_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404665"/>
            <a:ext cx="3267075" cy="537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190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Цели и задачи: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</a:rPr>
              <a:t>Сконструировать игрушку  </a:t>
            </a:r>
            <a:r>
              <a:rPr lang="ru-RU" dirty="0" smtClean="0">
                <a:solidFill>
                  <a:schemeClr val="tx1"/>
                </a:solidFill>
              </a:rPr>
              <a:t>«козлик»</a:t>
            </a:r>
            <a:endParaRPr lang="ru-RU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</a:rPr>
              <a:t>Совершенствовать навыки работы с бумагой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</a:rPr>
              <a:t>Развивать творческие способности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</a:rPr>
              <a:t>Знакомство  с особенностями материала- пленка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</a:rPr>
              <a:t>Воспитывать любовь к животным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204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Материалы и инструменты:</a:t>
            </a:r>
          </a:p>
        </p:txBody>
      </p:sp>
      <p:pic>
        <p:nvPicPr>
          <p:cNvPr id="3074" name="Picture 2" descr="C:\Users\user\Pictures\м-к козел шары\100_427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05672" y="1556792"/>
            <a:ext cx="4975588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15616" y="1700808"/>
            <a:ext cx="25922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/>
              <a:t>Картон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/>
              <a:t>Цветная пленка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/>
              <a:t>Цветная бумага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/>
              <a:t>Ножницы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err="1"/>
              <a:t>Степлер</a:t>
            </a:r>
            <a:endParaRPr lang="ru-RU" sz="2400" dirty="0"/>
          </a:p>
          <a:p>
            <a:pPr>
              <a:buFont typeface="Arial" pitchFamily="34" charset="0"/>
              <a:buChar char="•"/>
            </a:pPr>
            <a:r>
              <a:rPr lang="ru-RU" sz="2400" dirty="0"/>
              <a:t>Скобки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Карандаш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Клей</a:t>
            </a:r>
            <a:endParaRPr lang="ru-RU" sz="2400" dirty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Шаблоны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22532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Pictures\м-к козел шары\100_4272.JPG"/>
          <p:cNvPicPr>
            <a:picLocks noGrp="1" noChangeAspect="1" noChangeArrowheads="1"/>
          </p:cNvPicPr>
          <p:nvPr>
            <p:ph idx="4294967295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772" t="2903" r="1424" b="218"/>
          <a:stretch/>
        </p:blipFill>
        <p:spPr bwMode="auto">
          <a:xfrm>
            <a:off x="1475656" y="620688"/>
            <a:ext cx="6777037" cy="573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853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Вырезать детали выкройки.</a:t>
            </a:r>
            <a:endParaRPr lang="ru-RU" dirty="0"/>
          </a:p>
        </p:txBody>
      </p:sp>
      <p:pic>
        <p:nvPicPr>
          <p:cNvPr id="5122" name="Picture 2" descr="C:\Users\user\Pictures\м-к козел шары\100_429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1" y="2348880"/>
            <a:ext cx="3939943" cy="2954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user\Pictures\м-к козел шары\100_431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08521" y="2348880"/>
            <a:ext cx="3939943" cy="2954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9806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Обвести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 вырезать туловище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dirty="0"/>
          </a:p>
        </p:txBody>
      </p:sp>
      <p:pic>
        <p:nvPicPr>
          <p:cNvPr id="6146" name="Picture 2" descr="C:\Users\user\Pictures\м-к козел шары\100_431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30892" y="1554163"/>
            <a:ext cx="6034616" cy="452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2686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Обвести  и вырезать рога.</a:t>
            </a:r>
            <a:endParaRPr lang="ru-RU" dirty="0"/>
          </a:p>
        </p:txBody>
      </p:sp>
      <p:pic>
        <p:nvPicPr>
          <p:cNvPr id="7171" name="Picture 3" descr="C:\Users\user\Pictures\м-к козел шары\100_43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1" y="2132856"/>
            <a:ext cx="3912435" cy="293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user\Pictures\м-к козел шары\100_431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9693" y="2132856"/>
            <a:ext cx="3936946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9895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Приклеить рога .</a:t>
            </a:r>
            <a:endParaRPr lang="ru-RU" dirty="0"/>
          </a:p>
        </p:txBody>
      </p:sp>
      <p:pic>
        <p:nvPicPr>
          <p:cNvPr id="2051" name="Picture 3" descr="C:\Users\user\Pictures\м-к козел шары\100_441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2118357"/>
            <a:ext cx="4085127" cy="3063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er\Pictures\м-к козел шары\100_44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2132856"/>
            <a:ext cx="4083579" cy="306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2135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195</TotalTime>
  <Words>156</Words>
  <Application>Microsoft Office PowerPoint</Application>
  <PresentationFormat>Экран (4:3)</PresentationFormat>
  <Paragraphs>45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 «ПЛЯШЕТ КОЗЛИК, ПЛЯШЕТ»</vt:lpstr>
      <vt:lpstr>Презентация PowerPoint</vt:lpstr>
      <vt:lpstr>Цели и задачи:</vt:lpstr>
      <vt:lpstr>Материалы и инструменты:</vt:lpstr>
      <vt:lpstr>Презентация PowerPoint</vt:lpstr>
      <vt:lpstr>Вырезать детали выкройки.</vt:lpstr>
      <vt:lpstr>Обвести и вырезать туловище.</vt:lpstr>
      <vt:lpstr>Обвести  и вырезать рога.</vt:lpstr>
      <vt:lpstr>Приклеить рога .</vt:lpstr>
      <vt:lpstr>Обвести , вырезать  и приклеить копыта и глаза.</vt:lpstr>
      <vt:lpstr>Из пленки вырезать по трафарету 10 кругов.</vt:lpstr>
      <vt:lpstr>Презентация PowerPoint</vt:lpstr>
      <vt:lpstr>Согнуть каждый круг по схеме и закрепить.</vt:lpstr>
      <vt:lpstr>Степлером соединить детали между собой.</vt:lpstr>
      <vt:lpstr>Присоединить объемные детали  с двух сторон к туловищу.</vt:lpstr>
      <vt:lpstr>Игрушка готова.   До новых встреч.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ПК</cp:lastModifiedBy>
  <cp:revision>19</cp:revision>
  <dcterms:created xsi:type="dcterms:W3CDTF">2014-11-14T10:45:31Z</dcterms:created>
  <dcterms:modified xsi:type="dcterms:W3CDTF">2014-12-01T13:45:00Z</dcterms:modified>
</cp:coreProperties>
</file>