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1" r:id="rId4"/>
    <p:sldId id="257" r:id="rId5"/>
    <p:sldId id="263" r:id="rId6"/>
    <p:sldId id="264" r:id="rId7"/>
    <p:sldId id="267" r:id="rId8"/>
    <p:sldId id="266" r:id="rId9"/>
    <p:sldId id="273" r:id="rId10"/>
    <p:sldId id="276" r:id="rId11"/>
    <p:sldId id="269" r:id="rId12"/>
    <p:sldId id="268" r:id="rId13"/>
    <p:sldId id="265" r:id="rId14"/>
    <p:sldId id="258" r:id="rId15"/>
    <p:sldId id="259" r:id="rId16"/>
    <p:sldId id="261" r:id="rId17"/>
    <p:sldId id="260" r:id="rId18"/>
    <p:sldId id="270" r:id="rId19"/>
    <p:sldId id="262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7B29-1B03-4BE3-8C10-AA075B68DF75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ABA01E-0FF8-4E41-99D9-595C7B3E44B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7B29-1B03-4BE3-8C10-AA075B68DF75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BA01E-0FF8-4E41-99D9-595C7B3E44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7B29-1B03-4BE3-8C10-AA075B68DF75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BA01E-0FF8-4E41-99D9-595C7B3E44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7B29-1B03-4BE3-8C10-AA075B68DF75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ABA01E-0FF8-4E41-99D9-595C7B3E44B7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7B29-1B03-4BE3-8C10-AA075B68DF75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ABA01E-0FF8-4E41-99D9-595C7B3E44B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7B29-1B03-4BE3-8C10-AA075B68DF75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ABA01E-0FF8-4E41-99D9-595C7B3E44B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7B29-1B03-4BE3-8C10-AA075B68DF75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ABA01E-0FF8-4E41-99D9-595C7B3E44B7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7B29-1B03-4BE3-8C10-AA075B68DF75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ABA01E-0FF8-4E41-99D9-595C7B3E44B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7B29-1B03-4BE3-8C10-AA075B68DF75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ABA01E-0FF8-4E41-99D9-595C7B3E44B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7B29-1B03-4BE3-8C10-AA075B68DF75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ABA01E-0FF8-4E41-99D9-595C7B3E44B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7B29-1B03-4BE3-8C10-AA075B68DF75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ABA01E-0FF8-4E41-99D9-595C7B3E44B7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CCF7B29-1B03-4BE3-8C10-AA075B68DF75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25ABA01E-0FF8-4E41-99D9-595C7B3E44B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100KC195\100_437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1095" y="1844824"/>
            <a:ext cx="3508573" cy="263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230832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муниципальное  бюджетное  образовательное  учреждение дополнительного  образования  детей</a:t>
            </a:r>
            <a:br>
              <a:rPr lang="ru-RU" sz="14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  Детский  эколого-биологический  центр  города Ростова-на- Дону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139952" y="1700808"/>
            <a:ext cx="5184575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solidFill>
                  <a:schemeClr val="tx2">
                    <a:lumMod val="50000"/>
                  </a:schemeClr>
                </a:solidFill>
              </a:rPr>
              <a:t>«Бегущий                          барашек»</a:t>
            </a:r>
          </a:p>
          <a:p>
            <a:pPr algn="ctr"/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(новогодняя игрушка-символ 2015 года.)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83668" y="5013176"/>
            <a:ext cx="62727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Кузнецова Ольга Николаевна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педагог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дополнительного образования МБОУ ДОД ДЭБЦ  города Ростова-на-Дону </a:t>
            </a:r>
          </a:p>
        </p:txBody>
      </p:sp>
      <p:pic>
        <p:nvPicPr>
          <p:cNvPr id="1026" name="Picture 2" descr="C:\Users\user\Desktop\100KC195\100_453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049" y="1700808"/>
            <a:ext cx="4180166" cy="31347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349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Users\user\Desktop\олень\100_6720.JPG"/>
          <p:cNvPicPr/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t="2163" r="5863" b="78485"/>
          <a:stretch/>
        </p:blipFill>
        <p:spPr bwMode="auto">
          <a:xfrm>
            <a:off x="1754377" y="980728"/>
            <a:ext cx="5591175" cy="15335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C:\Users\user\Desktop\олень\100_6720.JPG"/>
          <p:cNvPicPr/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t="40985" r="9553" b="26322"/>
          <a:stretch/>
        </p:blipFill>
        <p:spPr bwMode="auto">
          <a:xfrm>
            <a:off x="1771768" y="3449474"/>
            <a:ext cx="5638378" cy="293185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123728" y="62068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Схема №1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7744" y="2956302"/>
            <a:ext cx="134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Схема № 2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39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Согнуть каждый круг по схеме и закрепить.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1266" name="Picture 2" descr="C:\Users\user\Desktop\100KC195\100_4362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3528" y="1040222"/>
            <a:ext cx="3960440" cy="3148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C:\Users\user\Desktop\100KC195\100_436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3" y="1046275"/>
            <a:ext cx="4190335" cy="3142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662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Степлером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соединить детали между собой.</a:t>
            </a:r>
          </a:p>
        </p:txBody>
      </p:sp>
      <p:pic>
        <p:nvPicPr>
          <p:cNvPr id="12290" name="Picture 2" descr="C:\Users\user\Desktop\100KC195\100_436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7364" y="1097663"/>
            <a:ext cx="4012628" cy="3009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C:\Users\user\Desktop\100KC195\100_436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21302" y="1097663"/>
            <a:ext cx="4012626" cy="3009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781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Обвести  и вырезать рога.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146" name="Picture 2" descr="C:\Users\user\Desktop\100KC195\100_43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5238" y="1538811"/>
            <a:ext cx="3815929" cy="2861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user\Desktop\100KC195\100_431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1538811"/>
            <a:ext cx="3816424" cy="2861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3038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100KC195\100_434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4008668" cy="300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Приклеить рога .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051" name="Picture 3" descr="C:\Users\user\Desktop\100KC195\100_434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96650" y="1700808"/>
            <a:ext cx="4055778" cy="3041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160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Обвести 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, вырезать  и приклеить ресницы и глаза.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42" name="Picture 2" descr="C:\Users\user\Desktop\100KC195\100_434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43200" y="685800"/>
            <a:ext cx="48768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7457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Из ваты скатать шарики и приклеить.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4338" name="Picture 2" descr="C:\Users\user\Desktop\100KC195\100_435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5736" y="692696"/>
            <a:ext cx="48768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52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683192" cy="1648544"/>
          </a:xfrm>
        </p:spPr>
        <p:txBody>
          <a:bodyPr/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36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Обвести ,вырезать и приклеить копыта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pic>
        <p:nvPicPr>
          <p:cNvPr id="13314" name="Picture 2" descr="C:\Users\user\Desktop\100KC195\100_436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7744" y="764704"/>
            <a:ext cx="48768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58770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Присоединить объемные детали </a:t>
            </a:r>
            <a:br>
              <a:rPr lang="ru-RU" sz="36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с двух сторон к туловищу.</a:t>
            </a:r>
          </a:p>
        </p:txBody>
      </p:sp>
      <p:pic>
        <p:nvPicPr>
          <p:cNvPr id="15363" name="Picture 3" descr="C:\Users\user\Desktop\100KC195\100_437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1304750"/>
            <a:ext cx="4037703" cy="3027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C:\Users\user\Desktop\100KC195\100_437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1304750"/>
            <a:ext cx="4037703" cy="3027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45115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Игрушка готова. До новых встреч.  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8194" name="Picture 2" descr="C:\Users\user\Desktop\100KC195\100_437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29841" y="620687"/>
            <a:ext cx="5740822" cy="4305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6838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79912" y="404665"/>
            <a:ext cx="49685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Символика козы и козла различна.  Символика козы положительная, в то время как символика козла может быть и положительной, и отрицательной.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Коза воплощает животворные космические силы, она символизирует плодовитость и заботу о пропитании. Так, например, коза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Амалфея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- почитаемая кормилица греческого бога Зевса, ее рог - рог изобилия. В восточном двенадцатилетнем цикле козе посвящен седьмой год.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 Китае, где слова «козел» и «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ян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» являются омонимами, козел - позитивный мужской символ, так же как и в Индии, где как искусный покоритель горных вершин, козел ассоциируется с превосходством.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 алхимии козлиная голова - символ серы.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 геральдике козел изображается с загнутыми спирально рогами и служит символом весны.</a:t>
            </a:r>
          </a:p>
          <a:p>
            <a:r>
              <a:rPr lang="en-US" sz="1100" dirty="0">
                <a:solidFill>
                  <a:schemeClr val="tx2">
                    <a:lumMod val="50000"/>
                  </a:schemeClr>
                </a:solidFill>
              </a:rPr>
              <a:t>http://www.animalsglobe.ru/gornyie-baranyi/</a:t>
            </a:r>
            <a:endParaRPr lang="ru-RU" sz="11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user\Pictures\1229608440_1.gi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3384376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57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868" y="2478887"/>
            <a:ext cx="874846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 </a:t>
            </a:r>
            <a:r>
              <a:rPr lang="ru-RU" sz="6000" dirty="0" smtClean="0">
                <a:solidFill>
                  <a:schemeClr val="tx2">
                    <a:lumMod val="50000"/>
                  </a:schemeClr>
                </a:solidFill>
              </a:rPr>
              <a:t>Спасибо за внимание!</a:t>
            </a:r>
          </a:p>
          <a:p>
            <a:pPr algn="ctr"/>
            <a:endParaRPr lang="ru-RU" sz="44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440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4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Кузнецова Ольга Николаевна  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педагог дополнительного образования МБОУ ДОД ДЭБЦ  города Ростова-на-Дону </a:t>
            </a: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162657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331640" y="1988840"/>
            <a:ext cx="6897960" cy="4032448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rgbClr val="FFC000"/>
                </a:solidFill>
              </a:rPr>
              <a:t>Сконструировать игрушку  </a:t>
            </a:r>
            <a:r>
              <a:rPr lang="ru-RU" sz="2400" dirty="0" smtClean="0">
                <a:solidFill>
                  <a:srgbClr val="FFC000"/>
                </a:solidFill>
              </a:rPr>
              <a:t>«барашек»</a:t>
            </a:r>
            <a:endParaRPr lang="ru-RU" sz="2400" dirty="0">
              <a:solidFill>
                <a:srgbClr val="FFC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rgbClr val="FFC000"/>
                </a:solidFill>
              </a:rPr>
              <a:t>Совершенствовать навыки работы с бумагой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rgbClr val="FFC000"/>
                </a:solidFill>
              </a:rPr>
              <a:t>Развивать творческие способности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rgbClr val="FFC000"/>
                </a:solidFill>
              </a:rPr>
              <a:t>Знакомство  с особенностями материала- пленка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rgbClr val="FFC000"/>
                </a:solidFill>
              </a:rPr>
              <a:t>Воспитывать любовь к животным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92888" cy="1368152"/>
          </a:xfrm>
        </p:spPr>
        <p:txBody>
          <a:bodyPr/>
          <a:lstStyle/>
          <a:p>
            <a:pPr algn="ctr"/>
            <a:r>
              <a:rPr lang="ru-RU" sz="5400" dirty="0">
                <a:solidFill>
                  <a:srgbClr val="FFC000"/>
                </a:solidFill>
              </a:rPr>
              <a:t>Цели и задачи: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765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6228184" y="1844824"/>
            <a:ext cx="2673424" cy="4399383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rgbClr val="FFC000"/>
                </a:solidFill>
              </a:rPr>
              <a:t>Картон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rgbClr val="FFC000"/>
                </a:solidFill>
              </a:rPr>
              <a:t>Цветная пленка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rgbClr val="FFC000"/>
                </a:solidFill>
              </a:rPr>
              <a:t>Цветная бумага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rgbClr val="FFC000"/>
                </a:solidFill>
              </a:rPr>
              <a:t>Ножницы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err="1">
                <a:solidFill>
                  <a:srgbClr val="FFC000"/>
                </a:solidFill>
              </a:rPr>
              <a:t>Степлер</a:t>
            </a:r>
            <a:endParaRPr lang="ru-RU" sz="2400" dirty="0">
              <a:solidFill>
                <a:srgbClr val="FFC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rgbClr val="FFC000"/>
                </a:solidFill>
              </a:rPr>
              <a:t>Скобки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rgbClr val="FFC000"/>
                </a:solidFill>
              </a:rPr>
              <a:t>Карандаш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C000"/>
                </a:solidFill>
              </a:rPr>
              <a:t>Выкройка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C000"/>
                </a:solidFill>
              </a:rPr>
              <a:t>Вата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C000"/>
                </a:solidFill>
              </a:rPr>
              <a:t>Клей</a:t>
            </a:r>
            <a:endParaRPr lang="ru-RU" sz="2400" dirty="0">
              <a:solidFill>
                <a:srgbClr val="FFC000"/>
              </a:solidFill>
            </a:endParaRP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24936" cy="1339233"/>
          </a:xfrm>
        </p:spPr>
        <p:txBody>
          <a:bodyPr/>
          <a:lstStyle/>
          <a:p>
            <a:r>
              <a:rPr lang="ru-RU" sz="4800" dirty="0">
                <a:solidFill>
                  <a:srgbClr val="FFC000"/>
                </a:solidFill>
              </a:rPr>
              <a:t>Материалы и инструменты:</a:t>
            </a:r>
            <a:endParaRPr lang="ru-RU" sz="4800" dirty="0"/>
          </a:p>
        </p:txBody>
      </p:sp>
      <p:pic>
        <p:nvPicPr>
          <p:cNvPr id="1026" name="Picture 2" descr="C:\Users\user\Desktop\100KC195\100_427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4546" y="1844824"/>
            <a:ext cx="5513597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297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100KC195\100_427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8218106" cy="6163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996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Вырезать детали выкройки.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098" name="Picture 2" descr="C:\Users\user\Desktop\100KC195\100_428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340236"/>
            <a:ext cx="6100544" cy="4575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061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esktop\100KC195\100_428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82330" y="365126"/>
            <a:ext cx="6006156" cy="450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Обвести туловище.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71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4941168"/>
            <a:ext cx="7543800" cy="914400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Вырезать туловище по контуру.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122" name="Picture 2" descr="C:\Users\user\Desktop\100KC195\100_43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V="1">
            <a:off x="2051720" y="764704"/>
            <a:ext cx="48768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847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Из пленки 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вырезать по трафарету 10 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кругов.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user\Pictures\м-к козел шары\100_432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7704" y="349533"/>
            <a:ext cx="5668496" cy="4251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61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133</TotalTime>
  <Words>158</Words>
  <Application>Microsoft Office PowerPoint</Application>
  <PresentationFormat>Экран (4:3)</PresentationFormat>
  <Paragraphs>47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Базовая</vt:lpstr>
      <vt:lpstr>Презентация PowerPoint</vt:lpstr>
      <vt:lpstr>Презентация PowerPoint</vt:lpstr>
      <vt:lpstr>Цели и задачи:</vt:lpstr>
      <vt:lpstr>Материалы и инструменты:</vt:lpstr>
      <vt:lpstr>Презентация PowerPoint</vt:lpstr>
      <vt:lpstr>Вырезать детали выкройки.</vt:lpstr>
      <vt:lpstr>Обвести туловище.</vt:lpstr>
      <vt:lpstr>Вырезать туловище по контуру.</vt:lpstr>
      <vt:lpstr> Из пленки вырезать по трафарету 10 кругов.</vt:lpstr>
      <vt:lpstr>Презентация PowerPoint</vt:lpstr>
      <vt:lpstr>Согнуть каждый круг по схеме и закрепить.</vt:lpstr>
      <vt:lpstr>Степлером соединить детали между собой.</vt:lpstr>
      <vt:lpstr>Обвести  и вырезать рога.</vt:lpstr>
      <vt:lpstr>Приклеить рога .</vt:lpstr>
      <vt:lpstr>Обвести , вырезать  и приклеить ресницы и глаза.</vt:lpstr>
      <vt:lpstr>Из ваты скатать шарики и приклеить.</vt:lpstr>
      <vt:lpstr>      Обвести ,вырезать и приклеить копыта. </vt:lpstr>
      <vt:lpstr>Присоединить объемные детали  с двух сторон к туловищу.</vt:lpstr>
      <vt:lpstr>Игрушка готова. До новых встреч.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ПК</cp:lastModifiedBy>
  <cp:revision>24</cp:revision>
  <dcterms:created xsi:type="dcterms:W3CDTF">2014-11-14T09:18:40Z</dcterms:created>
  <dcterms:modified xsi:type="dcterms:W3CDTF">2014-12-01T13:51:41Z</dcterms:modified>
</cp:coreProperties>
</file>