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7" r:id="rId9"/>
    <p:sldId id="268" r:id="rId10"/>
    <p:sldId id="269" r:id="rId11"/>
    <p:sldId id="270" r:id="rId12"/>
    <p:sldId id="265" r:id="rId13"/>
    <p:sldId id="27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3BB35B-FFEC-4DBC-88A0-95CDC049B7E4}" type="datetimeFigureOut">
              <a:rPr lang="ru-RU" smtClean="0"/>
              <a:t>19.01.2012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3A9809C-9252-4327-A79C-724CD5F9CD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0019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Узбекистан после распада СССР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12" y="2924944"/>
            <a:ext cx="1317746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27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575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По отчетам чиновников, средняя зарплата в Узбекистане – 300 долл. США . Однако у всех, с кем мне пришлось общаться, зарплата едва превышала 100 – 200 долл. На фоне таких доходов пенсионеры кажутся «богачами», средняя пенсия в республике – 70 долл.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066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625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В Узбекистане важно иметь не деньги, а связи. Структура экономики в республике во многом остаётся советской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73234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6157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Сменили знаменитый монумент на бывшей площади Дружбы народов, установленный в честь семьи узбекского кузнеца , усыновившего в годы Великой Отечественной войны 15 – детей – сирот разных национальностей.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6074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>
            <a:grpSpLocks noGrp="1" noUngrp="1" noChangeAspect="1"/>
          </p:cNvGrpSpPr>
          <p:nvPr/>
        </p:nvGrpSpPr>
        <p:grpSpPr bwMode="auto">
          <a:xfrm>
            <a:off x="1115616" y="476672"/>
            <a:ext cx="6984776" cy="5905078"/>
            <a:chOff x="2735263" y="685800"/>
            <a:chExt cx="3673475" cy="5867400"/>
          </a:xfrm>
        </p:grpSpPr>
        <p:pic>
          <p:nvPicPr>
            <p:cNvPr id="3" name="Рисунок 1" descr="Ташкент"/>
            <p:cNvPicPr>
              <a:picLocks noRot="1" noChangeAspect="1" noMove="1" noResize="1"/>
            </p:cNvPicPr>
            <p:nvPr isPhoto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5263" y="685800"/>
              <a:ext cx="3673475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2735263" y="6210300"/>
              <a:ext cx="3673475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rgbClr val="FFC000"/>
                  </a:solidFill>
                  <a:latin typeface="+mn-lt"/>
                </a:rPr>
                <a:t>Ташкент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616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4"/>
                </a:solidFill>
              </a:rPr>
              <a:t>Ташкент.  Площадь Независимости (</a:t>
            </a:r>
            <a:r>
              <a:rPr lang="ru-RU" sz="1600" b="1" dirty="0" err="1" smtClean="0">
                <a:solidFill>
                  <a:schemeClr val="accent4"/>
                </a:solidFill>
              </a:rPr>
              <a:t>Мустакиллик</a:t>
            </a:r>
            <a:r>
              <a:rPr lang="ru-RU" sz="1600" b="1" dirty="0" smtClean="0">
                <a:solidFill>
                  <a:schemeClr val="accent4"/>
                </a:solidFill>
              </a:rPr>
              <a:t>). Независимости и гуманизма -  символ суверенитета Узбекистана. Представляет собой золотистый земной шар с  рельефной картой республики.  Под ним – герб Узбекистана.  Монумент  установлен в 1991 году на постаменте снятого  памятника В.И. Ленину 1974 скульптор Н. Томский.  В декабре 2005 года монумент дополнен скульптурой «Счастливая мать». Образ матери символизирует образ  Родины, ребенок – образ будущего. Согласно постановлению первого  и пока единственного президента Узбекистана Ислама Каримова,  Обновленный  архитектурный комплекс   следует именовать монументом независимости  и гуманизма. Символика  памятника оказала влияние на монументальное искусство Узбекистана 1990-х -2000-х годов.  Монумент был воспроизведен на плакатах, фресках  и  в  скульптурных и </a:t>
            </a:r>
            <a:r>
              <a:rPr lang="ru-RU" sz="1600" b="1" dirty="0" smtClean="0">
                <a:solidFill>
                  <a:schemeClr val="accent4"/>
                </a:solidFill>
              </a:rPr>
              <a:t>изображениях</a:t>
            </a:r>
            <a:r>
              <a:rPr lang="ru-RU" sz="1600" b="1" dirty="0" smtClean="0">
                <a:solidFill>
                  <a:schemeClr val="accent4"/>
                </a:solidFill>
              </a:rPr>
              <a:t>.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1991года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748883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0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81369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6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Важное  для страны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806489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76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313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Валюта после 1991 года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57400"/>
            <a:ext cx="7704856" cy="492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94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814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Узбекистан в 1991 г. И в 2011 г., в 1991 г. Проживало 20 млн 710тыс.человек, в 2011 – около 28 млн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349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61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chemeClr val="accent4"/>
                </a:solidFill>
              </a:rPr>
              <a:t>Любое инакомыслие в республике воспринимается как подрыв государственных устоев, поэтому карается – иногда пытками и большими тюремными сроками. В местных тюрьмах сидят по политическим статьям десятки тысяч заключенных, обвинённых в экстремизме и терроризме. Заблокирован доступ к независимым интернет – ресурсам.</a:t>
            </a:r>
            <a:endParaRPr lang="ru-RU" sz="2800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5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6335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Народ здесь бедствует, но не голодает. Еда по сравнению с Россией дешёвая и невероятно вкусная. Огромную тарелку плова или первого блюда можно отведать за  40 – 50  руб. в периоде на наши деньги, палочка шашлыка  в чайхане стоит не дороже 30 руб.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4366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6157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На </a:t>
            </a:r>
            <a:r>
              <a:rPr lang="ru-RU" sz="6000" b="1" i="1" dirty="0" smtClean="0">
                <a:solidFill>
                  <a:srgbClr val="FF0000"/>
                </a:solidFill>
              </a:rPr>
              <a:t>40 рублей </a:t>
            </a:r>
            <a:r>
              <a:rPr lang="ru-RU" sz="6000" b="1" dirty="0" smtClean="0"/>
              <a:t>в день можно прожить в Ташкенте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533394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</TotalTime>
  <Words>357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Узбекистан после распада СССР</vt:lpstr>
      <vt:lpstr>Последствия 1991года</vt:lpstr>
      <vt:lpstr>Презентация PowerPoint</vt:lpstr>
      <vt:lpstr>Важное  для страны</vt:lpstr>
      <vt:lpstr>Валюта после 1991 года</vt:lpstr>
      <vt:lpstr>Узбекистан в 1991 г. И в 2011 г., в 1991 г. Проживало 20 млн 710тыс.человек, в 2011 – около 28 млн.</vt:lpstr>
      <vt:lpstr>Любое инакомыслие в республике воспринимается как подрыв государственных устоев, поэтому карается – иногда пытками и большими тюремными сроками. В местных тюрьмах сидят по политическим статьям десятки тысяч заключенных, обвинённых в экстремизме и терроризме. Заблокирован доступ к независимым интернет – ресурсам.</vt:lpstr>
      <vt:lpstr>Народ здесь бедствует, но не голодает. Еда по сравнению с Россией дешёвая и невероятно вкусная. Огромную тарелку плова или первого блюда можно отведать за  40 – 50  руб. в периоде на наши деньги, палочка шашлыка  в чайхане стоит не дороже 30 руб.</vt:lpstr>
      <vt:lpstr>На 40 рублей в день можно прожить в Ташкенте</vt:lpstr>
      <vt:lpstr>По отчетам чиновников, средняя зарплата в Узбекистане – 300 долл. США . Однако у всех, с кем мне пришлось общаться, зарплата едва превышала 100 – 200 долл. На фоне таких доходов пенсионеры кажутся «богачами», средняя пенсия в республике – 70 долл.</vt:lpstr>
      <vt:lpstr>В Узбекистане важно иметь не деньги, а связи. Структура экономики в республике во многом остаётся советской</vt:lpstr>
      <vt:lpstr>Сменили знаменитый монумент на бывшей площади Дружбы народов, установленный в честь семьи узбекского кузнеца , усыновившего в годы Великой Отечественной войны 15 – детей – сирот разных национальностей.</vt:lpstr>
      <vt:lpstr>Презентация PowerPoint</vt:lpstr>
      <vt:lpstr>Ташкент.  Площадь Независимости (Мустакиллик). Независимости и гуманизма -  символ суверенитета Узбекистана. Представляет собой золотистый земной шар с  рельефной картой республики.  Под ним – герб Узбекистана.  Монумент  установлен в 1991 году на постаменте снятого  памятника В.И. Ленину 1974 скульптор Н. Томский.  В декабре 2005 года монумент дополнен скульптурой «Счастливая мать». Образ матери символизирует образ  Родины, ребенок – образ будущего. Согласно постановлению первого  и пока единственного президента Узбекистана Ислама Каримова,  Обновленный  архитектурный комплекс   следует именовать монументом независимости  и гуманизма. Символика  памятника оказала влияние на монументальное искусство Узбекистана 1990-х -2000-х годов.  Монумент был воспроизведен на плакатах, фресках  и  в  скульптурных и изображениях.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Узбекистан после распада СССР</dc:title>
  <dc:creator>школа 3</dc:creator>
  <cp:lastModifiedBy>школа 3</cp:lastModifiedBy>
  <cp:revision>11</cp:revision>
  <dcterms:created xsi:type="dcterms:W3CDTF">2011-12-05T07:44:35Z</dcterms:created>
  <dcterms:modified xsi:type="dcterms:W3CDTF">2012-01-19T06:09:40Z</dcterms:modified>
</cp:coreProperties>
</file>