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2" r:id="rId13"/>
    <p:sldId id="271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660"/>
  </p:normalViewPr>
  <p:slideViewPr>
    <p:cSldViewPr>
      <p:cViewPr varScale="1">
        <p:scale>
          <a:sx n="39" d="100"/>
          <a:sy n="39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F2D204C-8ACF-4025-97C8-89FFD4BDA3F6}" type="datetimeFigureOut">
              <a:rPr lang="ru-RU" smtClean="0"/>
              <a:pPr/>
              <a:t>27.01.2012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1AD5111-D553-47B2-9F64-5D4725DCD6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u.wikipedia.org/wiki/%D0%A4%D0%B0%D0%B9%D0%BB:Coat_of_Arms_of_Turkmenistan.sv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ru.wikipedia.org/wiki/%D0%A4%D0%B0%D0%B9%D0%BB:Flag_of_Turkmenistan.sv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3%D0%B7%D0%B1%D0%B5%D0%BA%D0%B8%D1%81%D1%82%D0%B0%D0%BD" TargetMode="External"/><Relationship Id="rId13" Type="http://schemas.openxmlformats.org/officeDocument/2006/relationships/hyperlink" Target="http://ru.wikipedia.org/wiki/%D0%9C%D0%B5%D1%81%D1%82%D0%BE%D1%80%D0%BE%D0%B6%D0%B4%D0%B5%D0%BD%D0%B8%D0%B5_%D0%BF%D1%80%D0%B8%D1%80%D0%BE%D0%B4%D0%BD%D0%BE%D0%B3%D0%BE_%D0%B3%D0%B0%D0%B7%D0%B0" TargetMode="External"/><Relationship Id="rId3" Type="http://schemas.openxmlformats.org/officeDocument/2006/relationships/hyperlink" Target="http://ru.wikipedia.org/wiki/%D0%93%D0%BE%D1%81%D1%83%D0%B4%D0%B0%D1%80%D1%81%D1%82%D0%B2%D0%BE" TargetMode="External"/><Relationship Id="rId7" Type="http://schemas.openxmlformats.org/officeDocument/2006/relationships/hyperlink" Target="http://ru.wikipedia.org/wiki/%D0%9A%D0%B0%D0%B7%D0%B0%D1%85%D1%81%D1%82%D0%B0%D0%BD" TargetMode="External"/><Relationship Id="rId12" Type="http://schemas.openxmlformats.org/officeDocument/2006/relationships/hyperlink" Target="http://ru.wikipedia.org/wiki/%D0%AE%D0%B6%D0%BD%D1%8B%D0%B9_%D0%98%D0%BE%D0%BB%D0%BE%D1%82%D0%B0%D0%BD%D1%8C" TargetMode="External"/><Relationship Id="rId2" Type="http://schemas.openxmlformats.org/officeDocument/2006/relationships/hyperlink" Target="http://ru.wikipedia.org/wiki/%D0%A2%D1%83%D1%80%D0%BA%D0%BC%D0%B5%D0%BD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8%D1%80%D0%B0%D0%BD" TargetMode="External"/><Relationship Id="rId11" Type="http://schemas.openxmlformats.org/officeDocument/2006/relationships/hyperlink" Target="http://ru.wikipedia.org/wiki/%D0%9F%D1%80%D0%B8%D1%80%D0%BE%D0%B4%D0%BD%D1%8B%D0%B9_%D0%B3%D0%B0%D0%B7" TargetMode="External"/><Relationship Id="rId5" Type="http://schemas.openxmlformats.org/officeDocument/2006/relationships/hyperlink" Target="http://ru.wikipedia.org/wiki/%D0%90%D1%84%D0%B3%D0%B0%D0%BD%D0%B8%D1%81%D1%82%D0%B0%D0%BD" TargetMode="External"/><Relationship Id="rId10" Type="http://schemas.openxmlformats.org/officeDocument/2006/relationships/hyperlink" Target="http://ru.wikipedia.org/wiki/%D0%9D%D0%B5_%D0%B8%D0%BC%D0%B5%D1%8E%D1%89%D0%B8%D0%B5_%D0%B2%D1%8B%D1%85%D0%BE%D0%B4%D0%B0_%D0%BA_%D0%BC%D0%BE%D1%80%D1%8E_%D0%B3%D0%BE%D1%81%D1%83%D0%B4%D0%B0%D1%80%D1%81%D1%82%D0%B2%D0%B0" TargetMode="External"/><Relationship Id="rId4" Type="http://schemas.openxmlformats.org/officeDocument/2006/relationships/hyperlink" Target="http://ru.wikipedia.org/wiki/%D0%A1%D1%80%D0%B5%D0%B4%D0%BD%D1%8F%D1%8F_%D0%90%D0%B7%D0%B8%D1%8F" TargetMode="External"/><Relationship Id="rId9" Type="http://schemas.openxmlformats.org/officeDocument/2006/relationships/hyperlink" Target="http://ru.wikipedia.org/wiki/%D0%9A%D0%B0%D1%81%D0%BF%D0%B8%D0%B9%D1%81%D0%BA%D0%BE%D0%B5_%D0%BC%D0%BE%D1%80%D0%B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A4%D0%B0%D0%B9%D0%BB:Gurbanguly_Berdimuhammedov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1%D0%B5%D1%80%D0%B4%D1%8B%D0%BC%D1%83%D1%85%D0%B0%D0%BC%D0%BC%D0%B5%D0%B4%D0%BE%D0%B2,_%D0%93%D1%83%D1%80%D0%B1%D0%B0%D0%BD%D0%B3%D1%83%D0%BB%D1%8B_%D0%9C%D1%8F%D0%BB%D0%B8%D0%BA%D0%BA%D1%83%D0%BB%D0%B8%D0%B5%D0%B2%D0%B8%D1%87" TargetMode="External"/><Relationship Id="rId4" Type="http://schemas.openxmlformats.org/officeDocument/2006/relationships/hyperlink" Target="http://ru.wikipedia.org/wiki/%D0%9F%D1%80%D0%B5%D0%B7%D0%B8%D0%B4%D0%B5%D0%BD%D1%82_%D0%A2%D1%83%D1%80%D0%BA%D0%BC%D0%B5%D0%BD%D0%B8%D1%81%D1%82%D0%B0%D0%BD%D0%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2001" TargetMode="External"/><Relationship Id="rId13" Type="http://schemas.openxmlformats.org/officeDocument/2006/relationships/hyperlink" Target="http://ru.wikipedia.org/wiki/%D0%A0%D1%83%D1%81%D1%81%D0%BA%D0%B8%D0%B5" TargetMode="External"/><Relationship Id="rId18" Type="http://schemas.openxmlformats.org/officeDocument/2006/relationships/hyperlink" Target="http://ru.wikipedia.org/wiki/Open_Doors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://ru.wikipedia.org/wiki/2000" TargetMode="External"/><Relationship Id="rId12" Type="http://schemas.openxmlformats.org/officeDocument/2006/relationships/hyperlink" Target="http://ru.wikipedia.org/wiki/%D0%A3%D0%B7%D0%B1%D0%B5%D0%BA%D0%B8" TargetMode="External"/><Relationship Id="rId17" Type="http://schemas.openxmlformats.org/officeDocument/2006/relationships/hyperlink" Target="http://ru.wikipedia.org/wiki/%D0%A5%D1%80%D0%B8%D1%81%D1%82%D0%B8%D0%B0%D0%BD%D0%B5" TargetMode="External"/><Relationship Id="rId2" Type="http://schemas.openxmlformats.org/officeDocument/2006/relationships/hyperlink" Target="http://ru.wikipedia.org/wiki/%D0%A4%D0%B0%D0%B9%D0%BB:Turkmen_girl_in_Turkmen_national_dress.jpg" TargetMode="External"/><Relationship Id="rId16" Type="http://schemas.openxmlformats.org/officeDocument/2006/relationships/hyperlink" Target="http://ru.wikipedia.org/wiki/%D0%9C%D1%83%D1%81%D1%83%D0%BB%D1%8C%D0%BC%D0%B0%D0%BD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95_%D0%B3%D0%BE%D0%B4" TargetMode="External"/><Relationship Id="rId11" Type="http://schemas.openxmlformats.org/officeDocument/2006/relationships/hyperlink" Target="http://ru.wikipedia.org/wiki/%D0%A2%D1%83%D1%80%D0%BA%D0%BC%D0%B5%D0%BD%D1%8B" TargetMode="External"/><Relationship Id="rId5" Type="http://schemas.openxmlformats.org/officeDocument/2006/relationships/hyperlink" Target="http://ru.wikipedia.org/wiki/1989_%D0%B3%D0%BE%D0%B4" TargetMode="External"/><Relationship Id="rId15" Type="http://schemas.openxmlformats.org/officeDocument/2006/relationships/hyperlink" Target="http://ru.wikipedia.org/wiki/%D0%A2%D0%B0%D1%82%D0%B0%D1%80%D1%8B" TargetMode="External"/><Relationship Id="rId10" Type="http://schemas.openxmlformats.org/officeDocument/2006/relationships/hyperlink" Target="http://ru.wikipedia.org/wiki/1_%D0%B0%D0%B2%D0%B3%D1%83%D1%81%D1%82%D0%B0" TargetMode="External"/><Relationship Id="rId4" Type="http://schemas.openxmlformats.org/officeDocument/2006/relationships/hyperlink" Target="http://ru.wikipedia.org/wiki/1979_%D0%B3%D0%BE%D0%B4" TargetMode="External"/><Relationship Id="rId9" Type="http://schemas.openxmlformats.org/officeDocument/2006/relationships/hyperlink" Target="http://ru.wikipedia.org/wiki/1_%D0%BC%D0%B0%D1%8F" TargetMode="External"/><Relationship Id="rId14" Type="http://schemas.openxmlformats.org/officeDocument/2006/relationships/hyperlink" Target="http://ru.wikipedia.org/wiki/%D0%9A%D0%B0%D0%B7%D0%B0%D1%85%D0%B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ru-RU" dirty="0" smtClean="0"/>
              <a:t>Туркменистан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8868"/>
            <a:ext cx="6400800" cy="3209932"/>
          </a:xfrm>
        </p:spPr>
        <p:txBody>
          <a:bodyPr/>
          <a:lstStyle/>
          <a:p>
            <a:r>
              <a:rPr lang="ru-RU" dirty="0" smtClean="0"/>
              <a:t>Флаг и герб Туркменистана</a:t>
            </a:r>
            <a:endParaRPr lang="ru-RU" dirty="0"/>
          </a:p>
        </p:txBody>
      </p:sp>
      <p:pic>
        <p:nvPicPr>
          <p:cNvPr id="4" name="Рисунок 3" descr="Герб Туркмении">
            <a:hlinkClick r:id="rId2" tooltip="&quot;Герб Туркмении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214554"/>
            <a:ext cx="285752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уркмения">
            <a:hlinkClick r:id="rId4" tooltip="&quot;Туркмения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85918" y="2214554"/>
            <a:ext cx="3071834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Интересный факт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туркменском городе Байрам- Али в 1969г. Снимался один из главных кинобоевиков СССР-«Белое солнце пустыни». Например, тут полностью отсняли другой вариант сцены, где Сухов убивает Абдуллу: первый вариант, где к мёртвому  бандиту бросаются жёны из гарема и хором рыдают, в Госкино забраковали. В 1999г., в год 30-летия создание фильма, в городе предполагалось сделать аттракцион для туристов- но Ниязов это запретил: « Ни к чему рекламировать чужие фильмы, где русские стреляют </a:t>
            </a:r>
            <a:r>
              <a:rPr lang="ru-RU" smtClean="0"/>
              <a:t>в туркмен».</a:t>
            </a: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357298"/>
            <a:ext cx="7772400" cy="3000396"/>
          </a:xfrm>
        </p:spPr>
        <p:txBody>
          <a:bodyPr/>
          <a:lstStyle/>
          <a:p>
            <a:pPr algn="ctr"/>
            <a:r>
              <a:rPr lang="ru-RU" dirty="0" err="1" smtClean="0"/>
              <a:t>Ашхабат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Парк независимости.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2400" dirty="0" smtClean="0"/>
              <a:t>Монумент Независимости Туркменистана был открыт в честь 15-летия независимости в 2006 г. </a:t>
            </a:r>
            <a:r>
              <a:rPr lang="ru-RU" sz="2400" smtClean="0"/>
              <a:t>Высота монумента </a:t>
            </a:r>
            <a:r>
              <a:rPr lang="ru-RU" sz="2400" dirty="0" smtClean="0"/>
              <a:t>118 м. На вершине – позолоченный полумесяц ( символ господствующего в стране ислама) и пять звезд ( символ единения пяти крупнейших туркменских племен, которые представляют пять </a:t>
            </a:r>
            <a:r>
              <a:rPr lang="ru-RU" sz="2400" dirty="0" err="1" smtClean="0"/>
              <a:t>велаятов</a:t>
            </a:r>
            <a:r>
              <a:rPr lang="ru-RU" sz="2400" dirty="0" smtClean="0"/>
              <a:t> – областей страны.) В нижней части колонны – позолоченное изображение пятиглавого орла. Нижняя часть представляет собой полусферу, напоминающую по форме традиционную туркменскую юрту. Её держат восемь опор. Вокруг монумента – скульптуры предводителей туркмен и фонтаны. Одну из аллей к монументу Независимости открывает позолоченная статуя </a:t>
            </a:r>
            <a:r>
              <a:rPr lang="ru-RU" sz="2400" dirty="0" err="1" smtClean="0"/>
              <a:t>Сапармурата</a:t>
            </a:r>
            <a:r>
              <a:rPr lang="ru-RU" sz="2400" dirty="0" smtClean="0"/>
              <a:t> Ниязова – первого президента независимости Туркменистана, при жизни названного «главой туркмен» (</a:t>
            </a:r>
            <a:r>
              <a:rPr lang="ru-RU" sz="2400" dirty="0" err="1" smtClean="0"/>
              <a:t>Туркменбаши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2-tub-ru.yandex.net/i?id=189225474-32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424936" cy="659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0-tub-ru.yandex.net/i?id=109811149-55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8208912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02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5-tub-ru.yandex.net/i?id=60521299-35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8064896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73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71480"/>
            <a:ext cx="7772400" cy="5784080"/>
          </a:xfrm>
        </p:spPr>
        <p:txBody>
          <a:bodyPr>
            <a:normAutofit/>
          </a:bodyPr>
          <a:lstStyle/>
          <a:p>
            <a:r>
              <a:rPr lang="ru-RU" b="1" dirty="0"/>
              <a:t>Туркмения</a:t>
            </a:r>
            <a:r>
              <a:rPr lang="ru-RU" dirty="0"/>
              <a:t> (официально </a:t>
            </a:r>
            <a:r>
              <a:rPr lang="ru-RU" b="1" dirty="0" err="1"/>
              <a:t>Туркмениста́н</a:t>
            </a:r>
            <a:r>
              <a:rPr lang="ru-RU" dirty="0"/>
              <a:t>, </a:t>
            </a:r>
            <a:r>
              <a:rPr lang="ru-RU" dirty="0">
                <a:hlinkClick r:id="rId2" tooltip="Туркменский язык"/>
              </a:rPr>
              <a:t>туркм.</a:t>
            </a:r>
            <a:r>
              <a:rPr lang="ru-RU" dirty="0"/>
              <a:t> </a:t>
            </a:r>
            <a:r>
              <a:rPr lang="ru-RU" i="1" dirty="0" err="1"/>
              <a:t>Türkmenistan</a:t>
            </a:r>
            <a:r>
              <a:rPr lang="ru-RU" dirty="0"/>
              <a:t>) — </a:t>
            </a:r>
            <a:r>
              <a:rPr lang="ru-RU" dirty="0">
                <a:hlinkClick r:id="rId3" tooltip="Государство"/>
              </a:rPr>
              <a:t>государство</a:t>
            </a:r>
            <a:r>
              <a:rPr lang="ru-RU" dirty="0"/>
              <a:t> в </a:t>
            </a:r>
            <a:r>
              <a:rPr lang="ru-RU" dirty="0">
                <a:hlinkClick r:id="rId4" tooltip="Средняя Азия"/>
              </a:rPr>
              <a:t>Центральной Азии</a:t>
            </a:r>
            <a:r>
              <a:rPr lang="ru-RU" dirty="0"/>
              <a:t>.</a:t>
            </a:r>
          </a:p>
          <a:p>
            <a:r>
              <a:rPr lang="ru-RU" dirty="0"/>
              <a:t>Граничит с </a:t>
            </a:r>
            <a:r>
              <a:rPr lang="ru-RU" dirty="0">
                <a:hlinkClick r:id="rId5" tooltip="Афганистан"/>
              </a:rPr>
              <a:t>Афганистаном</a:t>
            </a:r>
            <a:r>
              <a:rPr lang="ru-RU" dirty="0"/>
              <a:t> и </a:t>
            </a:r>
            <a:r>
              <a:rPr lang="ru-RU" dirty="0">
                <a:hlinkClick r:id="rId6" tooltip="Иран"/>
              </a:rPr>
              <a:t>Ираном</a:t>
            </a:r>
            <a:r>
              <a:rPr lang="ru-RU" dirty="0"/>
              <a:t> на юге, </a:t>
            </a:r>
            <a:r>
              <a:rPr lang="ru-RU" dirty="0">
                <a:hlinkClick r:id="rId7" tooltip="Казахстан"/>
              </a:rPr>
              <a:t>Казахстаном</a:t>
            </a:r>
            <a:r>
              <a:rPr lang="ru-RU" dirty="0"/>
              <a:t> и </a:t>
            </a:r>
            <a:r>
              <a:rPr lang="ru-RU" dirty="0">
                <a:hlinkClick r:id="rId8" tooltip="Узбекистан"/>
              </a:rPr>
              <a:t>Узбекистаном</a:t>
            </a:r>
            <a:r>
              <a:rPr lang="ru-RU" dirty="0"/>
              <a:t> на севере, омывается внутренним </a:t>
            </a:r>
            <a:r>
              <a:rPr lang="ru-RU" dirty="0">
                <a:hlinkClick r:id="rId9" tooltip="Каспийское море"/>
              </a:rPr>
              <a:t>Каспийским морем</a:t>
            </a:r>
            <a:r>
              <a:rPr lang="ru-RU" dirty="0"/>
              <a:t> на западе, </a:t>
            </a:r>
            <a:r>
              <a:rPr lang="ru-RU" dirty="0">
                <a:hlinkClick r:id="rId10" tooltip="Не имеющие выхода к морю государства"/>
              </a:rPr>
              <a:t>выхода к мировому океану не имеет</a:t>
            </a:r>
            <a:r>
              <a:rPr lang="ru-RU" dirty="0"/>
              <a:t>.</a:t>
            </a:r>
          </a:p>
          <a:p>
            <a:r>
              <a:rPr lang="ru-RU" dirty="0"/>
              <a:t>Туркмения — 4-я в мире по запасам </a:t>
            </a:r>
            <a:r>
              <a:rPr lang="ru-RU" dirty="0">
                <a:hlinkClick r:id="rId11" tooltip="Природный газ"/>
              </a:rPr>
              <a:t>природного газа</a:t>
            </a:r>
            <a:r>
              <a:rPr lang="ru-RU" dirty="0"/>
              <a:t>. Обладает </a:t>
            </a:r>
            <a:r>
              <a:rPr lang="ru-RU" dirty="0">
                <a:hlinkClick r:id="rId12" tooltip="Южный Иолотань"/>
              </a:rPr>
              <a:t>вторым</a:t>
            </a:r>
            <a:r>
              <a:rPr lang="ru-RU" dirty="0"/>
              <a:t> </a:t>
            </a:r>
            <a:r>
              <a:rPr lang="ru-RU" dirty="0">
                <a:hlinkClick r:id="rId13" tooltip="Месторождение природного газа"/>
              </a:rPr>
              <a:t>газовым месторождениям</a:t>
            </a:r>
            <a:r>
              <a:rPr lang="ru-RU" dirty="0"/>
              <a:t> в мир</a:t>
            </a:r>
            <a:r>
              <a:rPr lang="en-US" dirty="0"/>
              <a:t>e</a:t>
            </a:r>
            <a:r>
              <a:rPr lang="en-US" u="sng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Президент </a:t>
            </a:r>
            <a:endParaRPr lang="ru-RU" dirty="0"/>
          </a:p>
        </p:txBody>
      </p:sp>
      <p:pic>
        <p:nvPicPr>
          <p:cNvPr id="4" name="Содержимое 3" descr="http://upload.wikimedia.org/wikipedia/commons/thumb/a/a9/Gurbanguly_Berdimuhammedov.jpg/220px-Gurbanguly_Berdimuhammedov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357298"/>
            <a:ext cx="350046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071934" y="1357298"/>
            <a:ext cx="4857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Президент Туркменистана"/>
              </a:rPr>
              <a:t>Президент Туркменистана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Бердымухаммедов, Гурбангулы Мяликкулиевич"/>
              </a:rPr>
              <a:t>Гурбангулы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Бердымухаммедов, Гурбангулы Мяликкулиевич"/>
              </a:rPr>
              <a:t>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Бердымухаммедов, Гурбангулы Мяликкулиевич"/>
              </a:rPr>
              <a:t>Мяликгулы́евич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Бердымухаммедов, Гурбангулы Мяликкулиевич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Бердымухаммедов, Гурбангулы Мяликкулиевич"/>
              </a:rPr>
              <a:t>Бердымухамме́дов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Население и религии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endParaRPr lang="ru-RU" dirty="0"/>
          </a:p>
          <a:p>
            <a:pPr lvl="6"/>
            <a:endParaRPr lang="ru-RU" dirty="0"/>
          </a:p>
        </p:txBody>
      </p:sp>
      <p:pic>
        <p:nvPicPr>
          <p:cNvPr id="4" name="Рисунок 3" descr="http://upload.wikimedia.org/wikipedia/commons/5/53/Turkmen_girl_in_Turkmen_national_dres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357298"/>
            <a:ext cx="2357454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286116" y="1142984"/>
            <a:ext cx="564360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Туркменская девушка в национальной одежде.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переписи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1979 год"/>
              </a:rPr>
              <a:t>1979 года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наличное население страны составляло 2 759 тысяч, по переписи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1989 год"/>
              </a:rPr>
              <a:t>1989 года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3 534 тысяч, по переписи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1995 год"/>
              </a:rPr>
              <a:t>1995 года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4 481 тысяч человек. Продолжается бурный рост населения и после переписи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 tooltip="1995 год"/>
              </a:rPr>
              <a:t>1995 года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к началу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7" tooltip="2000"/>
              </a:rPr>
              <a:t>2000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5 200 тысяч, к началу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2001"/>
              </a:rPr>
              <a:t>2001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5 369 тысяч, 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9" tooltip="1 мая"/>
              </a:rPr>
              <a:t>1 мая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2001"/>
              </a:rPr>
              <a:t>2001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5 410 тысяч, на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0" tooltip="1 августа"/>
              </a:rPr>
              <a:t>1 августа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8" tooltip="2001"/>
              </a:rPr>
              <a:t>2001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5 479 тысяч человек. По докладу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Amnesty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International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население составляет 5,1 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человек. Большая часть населения Туркменистана —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1" tooltip="Туркмены"/>
              </a:rPr>
              <a:t>туркмены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В стране также живут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2" tooltip="Узбеки"/>
              </a:rPr>
              <a:t>узбеки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3" tooltip="Русские"/>
              </a:rPr>
              <a:t>русские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4" tooltip="Казахи"/>
              </a:rPr>
              <a:t>казахи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5" tooltip="Татары"/>
              </a:rPr>
              <a:t>татары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несколько десятков других народов.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857760"/>
            <a:ext cx="83582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Подавляющее большинство населения Туркмении составляют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6" tooltip="Мусульмане"/>
              </a:rPr>
              <a:t>мусульмане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— 89 %.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7" tooltip="Христиане"/>
              </a:rPr>
              <a:t>Христиане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составляют около 9 % населения, остальные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конфессии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— 2 % Хотя, если верить этим данным, то получается, что нерелигиозных людей в Туркмении вообще нет. По итогам исследования международной благотворительной христианской организации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8" tooltip="Open Doors"/>
              </a:rPr>
              <a:t>Open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8" tooltip="Open Doors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8" tooltip="Open Doors"/>
              </a:rPr>
              <a:t>Doors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 за 2011 год, Туркмения занимает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18" tooltip="Open Doors"/>
              </a:rPr>
              <a:t>15 место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списке стран, где чаще всего притесняют права христиан.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28670"/>
            <a:ext cx="7772400" cy="542689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17 марта 1991 г. 95% жителей Туркмении  сказали «да» на референдуме по сохранению Советского Союза. А уже 27 октября 1991 г.  Те же 95 % туркмен проголосовали за   независимость. Теперь в Туркмению просто так не полетишь- с 1999 года нужна виза и ее мало кому выдают. Во всяком случае, посольство Туркменистана оказало ВСЕМ обозревателям «АиФ». Также нужно иметь разрешение от Министерства национальной безопасности , иначе штраф, 14- дневное заключение и высылка домой.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Политика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С 1990 по 2006 год страной управлял экс- глава ЦККП Туркмении </a:t>
            </a:r>
            <a:r>
              <a:rPr lang="ru-RU" dirty="0" err="1" smtClean="0"/>
              <a:t>Сапармурат</a:t>
            </a:r>
            <a:r>
              <a:rPr lang="ru-RU" dirty="0" smtClean="0"/>
              <a:t>  Ниязов-парламент даровал ему должность «пожизненного президента». Этот  человек  умудрился быстро прославиться на весь бывший СССР благодаря  горячей любви к своей личности. Он воздвиг себе по всей стране 14000 статуй, в том числе одну из чистого золота, в центре Ашхабада. Изображения Ниязова поместили на туркменские деньги- </a:t>
            </a:r>
            <a:r>
              <a:rPr lang="ru-RU" dirty="0" err="1" smtClean="0"/>
              <a:t>манаты</a:t>
            </a:r>
            <a:r>
              <a:rPr lang="ru-RU" dirty="0" smtClean="0"/>
              <a:t>, он принял официальный титул  «</a:t>
            </a:r>
            <a:r>
              <a:rPr lang="ru-RU" dirty="0" err="1" smtClean="0"/>
              <a:t>Туркменбаши</a:t>
            </a:r>
            <a:r>
              <a:rPr lang="ru-RU" dirty="0" smtClean="0"/>
              <a:t>»- «отец всех туркмен», и школьников обязали каждое утро перед уроками произносить клятву: «Если я предам великого </a:t>
            </a:r>
            <a:r>
              <a:rPr lang="ru-RU" dirty="0" err="1" smtClean="0"/>
              <a:t>Сапармурата</a:t>
            </a:r>
            <a:r>
              <a:rPr lang="ru-RU" dirty="0" smtClean="0"/>
              <a:t> </a:t>
            </a:r>
            <a:r>
              <a:rPr lang="ru-RU" dirty="0" err="1" smtClean="0"/>
              <a:t>Туркменбаши</a:t>
            </a:r>
            <a:r>
              <a:rPr lang="ru-RU" dirty="0" smtClean="0"/>
              <a:t> ,пусть остановится мое сердце.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Президент отменил пенсию-«дети сами должны содержать своих родителей», закрыл все больницы вне  столицы («Надо лечиться? Пусть в Ашхабад едут, дорого врачей содержать»), запретил цирк, оперу и балет с мотивировкой: «Это не для туркмен. Я как-то раз был с женой в Ленинграде на опере «Князь Игорь», так  вообще ничего не понял.</a:t>
            </a:r>
            <a:r>
              <a:rPr lang="en-US" dirty="0" smtClean="0"/>
              <a:t> </a:t>
            </a:r>
            <a:r>
              <a:rPr lang="ru-RU" dirty="0" smtClean="0"/>
              <a:t>Силовики  сделали президентом скромного министра здравоохранения- стоматолога </a:t>
            </a:r>
            <a:r>
              <a:rPr lang="ru-RU" dirty="0" err="1" smtClean="0"/>
              <a:t>Гурбангулы</a:t>
            </a:r>
            <a:r>
              <a:rPr lang="ru-RU" dirty="0" smtClean="0"/>
              <a:t> </a:t>
            </a:r>
            <a:r>
              <a:rPr lang="ru-RU" dirty="0" err="1" smtClean="0"/>
              <a:t>Бердымухамедова</a:t>
            </a:r>
            <a:r>
              <a:rPr lang="ru-RU" dirty="0" smtClean="0"/>
              <a:t>. Через пару лет стоматолог арестовал всех тех, кто привел его к власти, и стал править самостоятельно. Вернули пенсии, понемногу убирают памятники Бывшему, даже разрешили Интернет.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214422"/>
            <a:ext cx="7772400" cy="514113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Каждый водитель может получить в месяц БЕСПЛАТНО 121 литр бензина, соль и вправду выдается без денег, хлеб- по символической цене. Кроме того, существуют продовольственные карточки- людям с маленькой зарплатой разрешается купить со скидками рис, сахар и картошку. Теперь на рынке есть всё, но не разгуляешься, средняя зарплата- 150 долларов. Цены на импортные  товары- как в Москве.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Каждый год от экспорта в казну поступают десятки миллиардов долларов, а в маленькой республике живет всего 5 </a:t>
            </a:r>
            <a:r>
              <a:rPr lang="ru-RU" dirty="0" err="1" smtClean="0"/>
              <a:t>млн</a:t>
            </a:r>
            <a:r>
              <a:rPr lang="ru-RU" dirty="0" smtClean="0"/>
              <a:t> человек. При желании страна утонула бы в роскоши, как Арабские Эмираты или Кувейт, где средняя зарплата- 3500долл.</a:t>
            </a: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166</TotalTime>
  <Words>652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Метро</vt:lpstr>
      <vt:lpstr>Туркменистан</vt:lpstr>
      <vt:lpstr>Презентация PowerPoint</vt:lpstr>
      <vt:lpstr>Президент </vt:lpstr>
      <vt:lpstr>Население и религии</vt:lpstr>
      <vt:lpstr>Презентация PowerPoint</vt:lpstr>
      <vt:lpstr>Политика</vt:lpstr>
      <vt:lpstr>Презентация PowerPoint</vt:lpstr>
      <vt:lpstr>Презентация PowerPoint</vt:lpstr>
      <vt:lpstr>Презентация PowerPoint</vt:lpstr>
      <vt:lpstr>Интересный факт</vt:lpstr>
      <vt:lpstr>Ашхабат.  Парк независимости. </vt:lpstr>
      <vt:lpstr>Монумент Независимости Туркменистана был открыт в честь 15-летия независимости в 2006 г. Высота монумента 118 м. На вершине – позолоченный полумесяц ( символ господствующего в стране ислама) и пять звезд ( символ единения пяти крупнейших туркменских племен, которые представляют пять велаятов – областей страны.) В нижней части колонны – позолоченное изображение пятиглавого орла. Нижняя часть представляет собой полусферу, напоминающую по форме традиционную туркменскую юрту. Её держат восемь опор. Вокруг монумента – скульптуры предводителей туркмен и фонтаны. Одну из аллей к монументу Независимости открывает позолоченная статуя Сапармурата Ниязова – первого президента независимости Туркменистана, при жизни названного «главой туркмен» (Туркменбаши).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Туркменистан</dc:title>
  <dc:creator>Admin</dc:creator>
  <cp:lastModifiedBy>школа 0</cp:lastModifiedBy>
  <cp:revision>18</cp:revision>
  <dcterms:created xsi:type="dcterms:W3CDTF">2011-12-08T10:48:31Z</dcterms:created>
  <dcterms:modified xsi:type="dcterms:W3CDTF">2012-01-27T02:17:41Z</dcterms:modified>
</cp:coreProperties>
</file>