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6" r:id="rId3"/>
    <p:sldId id="263" r:id="rId4"/>
    <p:sldId id="257" r:id="rId5"/>
    <p:sldId id="262" r:id="rId6"/>
    <p:sldId id="259" r:id="rId7"/>
    <p:sldId id="261" r:id="rId8"/>
    <p:sldId id="264" r:id="rId9"/>
    <p:sldId id="265" r:id="rId10"/>
    <p:sldId id="273" r:id="rId11"/>
    <p:sldId id="269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003399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8686" autoAdjust="0"/>
  </p:normalViewPr>
  <p:slideViewPr>
    <p:cSldViewPr>
      <p:cViewPr varScale="1">
        <p:scale>
          <a:sx n="78" d="100"/>
          <a:sy n="78" d="100"/>
        </p:scale>
        <p:origin x="-9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DE95-0E34-4849-B9ED-78403AD0571A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55D0-700E-412D-8BBF-47AB6AB0C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DE95-0E34-4849-B9ED-78403AD0571A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55D0-700E-412D-8BBF-47AB6AB0C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DE95-0E34-4849-B9ED-78403AD0571A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55D0-700E-412D-8BBF-47AB6AB0C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DE95-0E34-4849-B9ED-78403AD0571A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55D0-700E-412D-8BBF-47AB6AB0C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DE95-0E34-4849-B9ED-78403AD0571A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55D0-700E-412D-8BBF-47AB6AB0C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DE95-0E34-4849-B9ED-78403AD0571A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55D0-700E-412D-8BBF-47AB6AB0C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DE95-0E34-4849-B9ED-78403AD0571A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55D0-700E-412D-8BBF-47AB6AB0C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DE95-0E34-4849-B9ED-78403AD0571A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55D0-700E-412D-8BBF-47AB6AB0C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DE95-0E34-4849-B9ED-78403AD0571A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55D0-700E-412D-8BBF-47AB6AB0C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DE95-0E34-4849-B9ED-78403AD0571A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55D0-700E-412D-8BBF-47AB6AB0C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DE95-0E34-4849-B9ED-78403AD0571A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43A55D0-700E-412D-8BBF-47AB6AB0C3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21DE95-0E34-4849-B9ED-78403AD0571A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3A55D0-700E-412D-8BBF-47AB6AB0C3F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ru.wikipedia.org/w/index.php?title=%D0%A4%D0%B0%D0%B9%D0%BB:Russian_Federation_(orthographic_projection).svg&amp;filetimestamp=2011032617365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052736"/>
            <a:ext cx="6840760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Российская федерация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2564904"/>
            <a:ext cx="3528392" cy="302433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487612" y="3666744"/>
          <a:ext cx="4168775" cy="210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6877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1025" name="Рисунок 7" descr="Описание: Russian Federation (orthographic projection)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2257" y="2127319"/>
            <a:ext cx="4968552" cy="378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235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Москва</a:t>
            </a:r>
            <a:r>
              <a:rPr lang="ru-RU" dirty="0" smtClean="0"/>
              <a:t>. Дом правительства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27583" y="1917394"/>
            <a:ext cx="7344817" cy="395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4462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3399"/>
                </a:solidFill>
              </a:rPr>
              <a:t>Дом правительства Рф</a:t>
            </a:r>
            <a:endParaRPr lang="ru-RU" sz="3200" dirty="0">
              <a:solidFill>
                <a:srgbClr val="00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276872"/>
            <a:ext cx="6400800" cy="345638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800080"/>
                </a:solidFill>
                <a:latin typeface="Batang" pitchFamily="18" charset="-127"/>
                <a:ea typeface="Batang" pitchFamily="18" charset="-127"/>
              </a:rPr>
              <a:t>ЗДАНИЕ НА КРАСНОПРЕСНЕНСКОЙ НАБЕРЕЖНОЙ СТРОИЛОСЬ С 1965 ПО 1979Г.  НАРУЖНАЯ  ОБЛИЦОВКА  СТЕН ВЫПОЛНЕНА ИЗ БЕЛОГО МРАМОРА , ДОБЫТОГО НА МЕСТОРОЖДЕНИИ  КОЕЛГА В ЧЕЛЯБИНСКОЙ  ОБЛ. ВЫСОТА ЗДАНИЯ БЕЗ ФЛАГШТОКА 102 М ,А С ФЛАГШТОКОМ – 119 М </a:t>
            </a:r>
            <a:endParaRPr lang="ru-RU" sz="2000" dirty="0">
              <a:solidFill>
                <a:srgbClr val="800080"/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507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99"/>
                </a:solidFill>
              </a:rPr>
              <a:t>Белый дом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988840"/>
            <a:ext cx="6800800" cy="374441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800080"/>
                </a:solidFill>
              </a:rPr>
              <a:t>Здание Белого дома –архитектурная реплика  многих административных зданий ,строившихся в Советском Союзе  и Восточной Европе .Дом правительства официально именовался Домом Советов РСФСР , в 1991 – 1993 гг. – Домом Советов России  и служил местом размещения российского парламента ,после конституционных реформ 1993 г. Здесь располагаются органы исполнительной власти .</a:t>
            </a:r>
            <a:endParaRPr lang="ru-RU" sz="2000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950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 нашей страны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20888"/>
            <a:ext cx="576064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2036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флаг </a:t>
            </a:r>
            <a:r>
              <a:rPr lang="ru-RU" dirty="0">
                <a:solidFill>
                  <a:srgbClr val="002060"/>
                </a:solidFill>
              </a:rPr>
              <a:t>нашей </a:t>
            </a:r>
            <a:r>
              <a:rPr lang="ru-RU" dirty="0" smtClean="0">
                <a:solidFill>
                  <a:srgbClr val="002060"/>
                </a:solidFill>
              </a:rPr>
              <a:t>страны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86409"/>
            <a:ext cx="4536504" cy="299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3147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127125"/>
            <a:ext cx="7059613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918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21266703"/>
              </p:ext>
            </p:extLst>
          </p:nvPr>
        </p:nvGraphicFramePr>
        <p:xfrm>
          <a:off x="1547664" y="2060848"/>
          <a:ext cx="6096000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918102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Основано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862</a:t>
                      </a:r>
                      <a:r>
                        <a:rPr lang="ru-RU" baseline="0" dirty="0" smtClean="0"/>
                        <a:t> году</a:t>
                      </a:r>
                      <a:endParaRPr lang="ru-RU" dirty="0"/>
                    </a:p>
                  </a:txBody>
                  <a:tcPr/>
                </a:tc>
              </a:tr>
              <a:tr h="918102">
                <a:tc>
                  <a:txBody>
                    <a:bodyPr/>
                    <a:lstStyle/>
                    <a:p>
                      <a:r>
                        <a:rPr lang="ru-RU" dirty="0" smtClean="0"/>
                        <a:t>Официальный язык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918102">
                <a:tc>
                  <a:txBody>
                    <a:bodyPr/>
                    <a:lstStyle/>
                    <a:p>
                      <a:r>
                        <a:rPr lang="ru-RU" dirty="0" smtClean="0"/>
                        <a:t>Столица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Москва</a:t>
                      </a:r>
                      <a:endParaRPr lang="ru-RU" dirty="0"/>
                    </a:p>
                  </a:txBody>
                  <a:tcPr/>
                </a:tc>
              </a:tr>
              <a:tr h="918102">
                <a:tc>
                  <a:txBody>
                    <a:bodyPr/>
                    <a:lstStyle/>
                    <a:p>
                      <a:r>
                        <a:rPr lang="ru-RU" dirty="0" smtClean="0"/>
                        <a:t>Население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142914136чел.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56328526"/>
              </p:ext>
            </p:extLst>
          </p:nvPr>
        </p:nvGraphicFramePr>
        <p:xfrm>
          <a:off x="1547664" y="1397000"/>
          <a:ext cx="6072336" cy="6400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07233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FFC000"/>
                          </a:solidFill>
                        </a:rPr>
                        <a:t>Наше государство </a:t>
                      </a:r>
                      <a:endParaRPr lang="ru-RU" sz="36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0940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Распад СССР и его последствия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983760"/>
            <a:ext cx="7656461" cy="367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8485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4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272809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2571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416823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7464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12879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5209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150</TotalTime>
  <Words>129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Российская федерация</vt:lpstr>
      <vt:lpstr>Герб нашей страны</vt:lpstr>
      <vt:lpstr>флаг нашей страны</vt:lpstr>
      <vt:lpstr>Слайд 4</vt:lpstr>
      <vt:lpstr>Слайд 5</vt:lpstr>
      <vt:lpstr>Распад СССР и его последствия</vt:lpstr>
      <vt:lpstr>Слайд 7</vt:lpstr>
      <vt:lpstr>Слайд 8</vt:lpstr>
      <vt:lpstr>Слайд 9</vt:lpstr>
      <vt:lpstr>Москва. Дом правительства </vt:lpstr>
      <vt:lpstr>Дом правительства Рф</vt:lpstr>
      <vt:lpstr>Белый дом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Российская федерация</dc:title>
  <dc:creator>школа 3</dc:creator>
  <cp:lastModifiedBy>Admin</cp:lastModifiedBy>
  <cp:revision>20</cp:revision>
  <dcterms:created xsi:type="dcterms:W3CDTF">2011-12-01T01:57:38Z</dcterms:created>
  <dcterms:modified xsi:type="dcterms:W3CDTF">2013-04-04T10:06:30Z</dcterms:modified>
</cp:coreProperties>
</file>