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67" r:id="rId2"/>
    <p:sldId id="268" r:id="rId3"/>
    <p:sldId id="309" r:id="rId4"/>
    <p:sldId id="306" r:id="rId5"/>
    <p:sldId id="314" r:id="rId6"/>
    <p:sldId id="310" r:id="rId7"/>
    <p:sldId id="311" r:id="rId8"/>
    <p:sldId id="312" r:id="rId9"/>
    <p:sldId id="313" r:id="rId10"/>
    <p:sldId id="291" r:id="rId11"/>
    <p:sldId id="266" r:id="rId12"/>
    <p:sldId id="305" r:id="rId13"/>
    <p:sldId id="316" r:id="rId14"/>
    <p:sldId id="317" r:id="rId15"/>
    <p:sldId id="318" r:id="rId16"/>
    <p:sldId id="320" r:id="rId17"/>
    <p:sldId id="307" r:id="rId1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99CCFF"/>
    </p:penClr>
  </p:showPr>
  <p:clrMru>
    <a:srgbClr val="0033CC"/>
    <a:srgbClr val="FFFFFF"/>
    <a:srgbClr val="EEE2A6"/>
    <a:srgbClr val="F5F3A7"/>
    <a:srgbClr val="FFDFDF"/>
    <a:srgbClr val="990033"/>
    <a:srgbClr val="009900"/>
    <a:srgbClr val="C4F1F0"/>
    <a:srgbClr val="F4D4D8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03" autoAdjust="0"/>
    <p:restoredTop sz="94683" autoAdjust="0"/>
  </p:normalViewPr>
  <p:slideViewPr>
    <p:cSldViewPr>
      <p:cViewPr>
        <p:scale>
          <a:sx n="76" d="100"/>
          <a:sy n="76" d="100"/>
        </p:scale>
        <p:origin x="-25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6F020-5B3C-4280-B899-4EA443458AE7}" type="doc">
      <dgm:prSet loTypeId="urn:microsoft.com/office/officeart/2005/8/layout/hierarchy3" loCatId="hierarchy" qsTypeId="urn:microsoft.com/office/officeart/2005/8/quickstyle/3d9" qsCatId="3D" csTypeId="urn:microsoft.com/office/officeart/2005/8/colors/accent1_2" csCatId="accent1" phldr="1"/>
      <dgm:spPr>
        <a:scene3d>
          <a:camera prst="orthographicFront">
            <a:rot lat="18871327" lon="21202295" rev="87088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1BBF7962-EB1A-4288-A590-C4238596671E}">
      <dgm:prSet phldrT="[Текст]" custT="1"/>
      <dgm:spPr>
        <a:solidFill>
          <a:srgbClr val="0033CC"/>
        </a:solidFill>
        <a:sp3d extrusionH="15225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600" dirty="0" smtClean="0"/>
            <a:t>Вводно-подготовительная часть</a:t>
          </a:r>
        </a:p>
      </dgm:t>
    </dgm:pt>
    <dgm:pt modelId="{C077C150-5CC1-43AB-8AA1-911E4BDE927A}" type="parTrans" cxnId="{FF1E7BD3-7C88-4563-A818-7DEA7B41E405}">
      <dgm:prSet/>
      <dgm:spPr/>
      <dgm:t>
        <a:bodyPr/>
        <a:lstStyle/>
        <a:p>
          <a:endParaRPr lang="ru-RU"/>
        </a:p>
      </dgm:t>
    </dgm:pt>
    <dgm:pt modelId="{0CA042E2-A504-44DB-B031-82ED8DCDA86D}" type="sibTrans" cxnId="{FF1E7BD3-7C88-4563-A818-7DEA7B41E405}">
      <dgm:prSet/>
      <dgm:spPr/>
      <dgm:t>
        <a:bodyPr/>
        <a:lstStyle/>
        <a:p>
          <a:endParaRPr lang="ru-RU"/>
        </a:p>
      </dgm:t>
    </dgm:pt>
    <dgm:pt modelId="{341CC70B-B932-4F90-B459-099A794E2449}">
      <dgm:prSet phldrT="[Текст]"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latin typeface="+mn-lt"/>
            </a:rPr>
            <a:t>Развитие опорно-двигательного аппарата, совершенствование функциональных возможностей организма</a:t>
          </a:r>
          <a:endParaRPr lang="ru-RU" sz="1100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FD006989-E291-4903-9934-D9AF7655C8B4}" type="parTrans" cxnId="{504FD38E-4470-4485-AF36-5C25FB371CA8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EBFD5A06-4996-46C5-BEF1-3B4490243E00}" type="sibTrans" cxnId="{504FD38E-4470-4485-AF36-5C25FB371CA8}">
      <dgm:prSet/>
      <dgm:spPr/>
      <dgm:t>
        <a:bodyPr/>
        <a:lstStyle/>
        <a:p>
          <a:endParaRPr lang="ru-RU"/>
        </a:p>
      </dgm:t>
    </dgm:pt>
    <dgm:pt modelId="{94DAF9F5-1632-4167-9BDB-0F0A687EB0EC}">
      <dgm:prSet phldrT="[Текст]"/>
      <dgm:spPr>
        <a:solidFill>
          <a:srgbClr val="0033CC"/>
        </a:solidFill>
        <a:sp3d extrusionH="15225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dirty="0" smtClean="0"/>
            <a:t>Заключительная часть</a:t>
          </a:r>
          <a:endParaRPr lang="ru-RU" dirty="0"/>
        </a:p>
      </dgm:t>
    </dgm:pt>
    <dgm:pt modelId="{E522FA3F-9A81-456D-9B36-B95BF93893D2}" type="parTrans" cxnId="{970B882B-E456-4EB2-946D-8C393AB60F19}">
      <dgm:prSet/>
      <dgm:spPr/>
      <dgm:t>
        <a:bodyPr/>
        <a:lstStyle/>
        <a:p>
          <a:endParaRPr lang="ru-RU"/>
        </a:p>
      </dgm:t>
    </dgm:pt>
    <dgm:pt modelId="{3DF8FDB9-E755-45DA-85A5-EB9D6FDA26D2}" type="sibTrans" cxnId="{970B882B-E456-4EB2-946D-8C393AB60F19}">
      <dgm:prSet/>
      <dgm:spPr/>
      <dgm:t>
        <a:bodyPr/>
        <a:lstStyle/>
        <a:p>
          <a:endParaRPr lang="ru-RU"/>
        </a:p>
      </dgm:t>
    </dgm:pt>
    <dgm:pt modelId="{EEA56299-7BC6-431B-8F1F-DEBA8ED6A8E3}">
      <dgm:prSet phldrT="[Текст]"/>
      <dgm:spPr>
        <a:solidFill>
          <a:srgbClr val="0033CC"/>
        </a:solidFill>
        <a:sp3d extrusionH="15225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dirty="0" smtClean="0"/>
            <a:t>Основная часть</a:t>
          </a:r>
          <a:endParaRPr lang="ru-RU" dirty="0"/>
        </a:p>
      </dgm:t>
    </dgm:pt>
    <dgm:pt modelId="{89942BF0-9112-4059-8FEC-BEA647BD9E72}" type="parTrans" cxnId="{30D46872-D144-4E35-A25C-0EF433221747}">
      <dgm:prSet/>
      <dgm:spPr/>
      <dgm:t>
        <a:bodyPr/>
        <a:lstStyle/>
        <a:p>
          <a:endParaRPr lang="ru-RU"/>
        </a:p>
      </dgm:t>
    </dgm:pt>
    <dgm:pt modelId="{C7C35CAC-31CA-4C19-AAF3-BAC7090B6836}" type="sibTrans" cxnId="{30D46872-D144-4E35-A25C-0EF433221747}">
      <dgm:prSet/>
      <dgm:spPr/>
      <dgm:t>
        <a:bodyPr/>
        <a:lstStyle/>
        <a:p>
          <a:endParaRPr lang="ru-RU"/>
        </a:p>
      </dgm:t>
    </dgm:pt>
    <dgm:pt modelId="{1CF70992-C116-4321-B02E-5C94AAFFA91E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/>
            <a:t>Начальная организация занимающихся</a:t>
          </a:r>
          <a:endParaRPr lang="ru-RU" sz="1100" b="1" dirty="0"/>
        </a:p>
      </dgm:t>
    </dgm:pt>
    <dgm:pt modelId="{3198C5E8-78BA-44B4-B98E-194BDAB1EA93}" type="parTrans" cxnId="{1A51EDC1-449F-4B91-865E-F82CCC986605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2D12D29A-EF42-4EA0-8E30-02E4FB2966D5}" type="sibTrans" cxnId="{1A51EDC1-449F-4B91-865E-F82CCC986605}">
      <dgm:prSet/>
      <dgm:spPr/>
      <dgm:t>
        <a:bodyPr/>
        <a:lstStyle/>
        <a:p>
          <a:endParaRPr lang="ru-RU"/>
        </a:p>
      </dgm:t>
    </dgm:pt>
    <dgm:pt modelId="{F0BFF13E-301B-4D25-8849-E24652ADFDC4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/>
            <a:t>Создание целевой установки</a:t>
          </a:r>
          <a:endParaRPr lang="ru-RU" sz="1100" b="1" dirty="0"/>
        </a:p>
      </dgm:t>
    </dgm:pt>
    <dgm:pt modelId="{6E91EBD8-052F-47D2-A914-56D483DD9BF5}" type="parTrans" cxnId="{9FF39A19-E008-414C-80B9-F5B0415D4A14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47DC2433-6951-49EC-946B-53ECF2A7D0AC}" type="sibTrans" cxnId="{9FF39A19-E008-414C-80B9-F5B0415D4A14}">
      <dgm:prSet/>
      <dgm:spPr/>
      <dgm:t>
        <a:bodyPr/>
        <a:lstStyle/>
        <a:p>
          <a:endParaRPr lang="ru-RU"/>
        </a:p>
      </dgm:t>
    </dgm:pt>
    <dgm:pt modelId="{603ABD21-1A6B-48DB-ADCB-CA6CF337D8C5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/>
            <a:t>Обеспечение благоприятного психического и эмоционального состояния</a:t>
          </a:r>
          <a:endParaRPr lang="ru-RU" sz="1100" b="1" dirty="0"/>
        </a:p>
      </dgm:t>
    </dgm:pt>
    <dgm:pt modelId="{91188699-476A-4E32-AC06-AC889A166920}" type="parTrans" cxnId="{9DAB5F86-840B-4E63-A25E-1C0E39A4C61D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2532B71D-878E-49DA-96A7-EE7ECF942D88}" type="sibTrans" cxnId="{9DAB5F86-840B-4E63-A25E-1C0E39A4C61D}">
      <dgm:prSet/>
      <dgm:spPr/>
      <dgm:t>
        <a:bodyPr/>
        <a:lstStyle/>
        <a:p>
          <a:endParaRPr lang="ru-RU"/>
        </a:p>
      </dgm:t>
    </dgm:pt>
    <dgm:pt modelId="{DDF79CE1-C921-47AA-A0B9-9D1945BAD524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/>
            <a:t>Общее разогревание, постепенное втягивание и умеренная активизация  функций организма</a:t>
          </a:r>
          <a:endParaRPr lang="ru-RU" sz="1100" b="1" dirty="0"/>
        </a:p>
      </dgm:t>
    </dgm:pt>
    <dgm:pt modelId="{CD40DD7C-33A5-4506-B5C1-6120C5AF840C}" type="parTrans" cxnId="{1A45852C-D3F1-4C3F-B440-9ACF157FD24A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15ACE0B1-75D2-45D5-9835-6D833642C7FE}" type="sibTrans" cxnId="{1A45852C-D3F1-4C3F-B440-9ACF157FD24A}">
      <dgm:prSet/>
      <dgm:spPr/>
      <dgm:t>
        <a:bodyPr/>
        <a:lstStyle/>
        <a:p>
          <a:endParaRPr lang="ru-RU"/>
        </a:p>
      </dgm:t>
    </dgm:pt>
    <dgm:pt modelId="{AF06B1C9-A68A-425C-BF2A-073B6DE195EF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/>
            <a:t>Подготовка организма к решению специфических задач основной части урока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dirty="0"/>
        </a:p>
      </dgm:t>
    </dgm:pt>
    <dgm:pt modelId="{7EC43EFC-C1AA-40E2-B3DB-9E1034C7425A}" type="parTrans" cxnId="{09835A50-E968-430C-8BBD-704BD1C6063D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3FB717F8-FE76-4810-8D51-24E77D2BDA0D}" type="sibTrans" cxnId="{09835A50-E968-430C-8BBD-704BD1C6063D}">
      <dgm:prSet/>
      <dgm:spPr/>
      <dgm:t>
        <a:bodyPr/>
        <a:lstStyle/>
        <a:p>
          <a:endParaRPr lang="ru-RU"/>
        </a:p>
      </dgm:t>
    </dgm:pt>
    <dgm:pt modelId="{16AF8D9F-57BD-466C-9C55-CE65BF94BB68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latin typeface="+mn-lt"/>
            </a:rPr>
            <a:t>Обучение технике упражнений</a:t>
          </a:r>
          <a:endParaRPr lang="ru-RU" sz="1100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FEB33A7B-51B8-4D12-8543-D8C60D0B54E0}" type="parTrans" cxnId="{0AD9DDF5-744E-4A7C-A4A6-88375203F4E6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6BBF58F9-E8FE-41FB-AB76-24E8C88C45E6}" type="sibTrans" cxnId="{0AD9DDF5-744E-4A7C-A4A6-88375203F4E6}">
      <dgm:prSet/>
      <dgm:spPr/>
      <dgm:t>
        <a:bodyPr/>
        <a:lstStyle/>
        <a:p>
          <a:endParaRPr lang="ru-RU"/>
        </a:p>
      </dgm:t>
    </dgm:pt>
    <dgm:pt modelId="{80764A91-7E6D-48E7-9AE0-7915EFC7CA4E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latin typeface="+mn-lt"/>
            </a:rPr>
            <a:t>Формирование специальных знаний</a:t>
          </a:r>
          <a:endParaRPr lang="ru-RU" sz="1100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BDD9AD34-4E3C-4993-B629-7BE127FB2F01}" type="parTrans" cxnId="{FE081D88-6EBB-47DC-ACE7-800F1694443E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F7DAD458-FBC3-408D-864A-C1FB3E5D90FC}" type="sibTrans" cxnId="{FE081D88-6EBB-47DC-ACE7-800F1694443E}">
      <dgm:prSet/>
      <dgm:spPr/>
      <dgm:t>
        <a:bodyPr/>
        <a:lstStyle/>
        <a:p>
          <a:endParaRPr lang="ru-RU"/>
        </a:p>
      </dgm:t>
    </dgm:pt>
    <dgm:pt modelId="{56E3F198-8C6C-4BD7-8B92-1DABDDCB6175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latin typeface="+mn-lt"/>
            </a:rPr>
            <a:t>Развитие основных и специальных двигательных качеств</a:t>
          </a:r>
          <a:endParaRPr lang="ru-RU" sz="1100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DC813CC3-21FC-4C20-BA25-442C6EC99460}" type="parTrans" cxnId="{C908D429-BDD2-43BF-9E1F-96F377357D8C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7706E6D8-A608-4088-9A2F-CBA262EA97B3}" type="sibTrans" cxnId="{C908D429-BDD2-43BF-9E1F-96F377357D8C}">
      <dgm:prSet/>
      <dgm:spPr/>
      <dgm:t>
        <a:bodyPr/>
        <a:lstStyle/>
        <a:p>
          <a:endParaRPr lang="ru-RU"/>
        </a:p>
      </dgm:t>
    </dgm:pt>
    <dgm:pt modelId="{39768F59-0B5F-4BCF-AA50-7762E775DDAC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>
              <a:latin typeface="+mn-lt"/>
            </a:rPr>
            <a:t>Воспитание нравственных, интеллектуальных и волевых качеств</a:t>
          </a:r>
          <a:endParaRPr lang="ru-RU" sz="1100" dirty="0"/>
        </a:p>
      </dgm:t>
    </dgm:pt>
    <dgm:pt modelId="{A3DF542F-93AE-4B7B-ADEF-6F5FA8C4E0E9}" type="parTrans" cxnId="{B3C3C91F-E640-494F-8892-47DC938B1364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C4454837-37A6-47C4-B916-44ACE786A587}" type="sibTrans" cxnId="{B3C3C91F-E640-494F-8892-47DC938B1364}">
      <dgm:prSet/>
      <dgm:spPr/>
      <dgm:t>
        <a:bodyPr/>
        <a:lstStyle/>
        <a:p>
          <a:endParaRPr lang="ru-RU"/>
        </a:p>
      </dgm:t>
    </dgm:pt>
    <dgm:pt modelId="{473B548D-1E75-42BE-BB2C-F8AC433EBA87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>
              <a:latin typeface="+mn-lt"/>
            </a:rPr>
            <a:t>Снижение физиологического возбуждения и излишнего напряжения отдельных групп мышц</a:t>
          </a:r>
          <a:endParaRPr lang="ru-RU" sz="1100" dirty="0"/>
        </a:p>
      </dgm:t>
    </dgm:pt>
    <dgm:pt modelId="{D6C32F82-B098-408F-AA5B-D10F9D16F540}" type="parTrans" cxnId="{D170C2D6-ED40-448F-BAC7-44399DFB61AA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6E10AA4F-F43F-40BC-8AC8-1FF5B434F8F3}" type="sibTrans" cxnId="{D170C2D6-ED40-448F-BAC7-44399DFB61AA}">
      <dgm:prSet/>
      <dgm:spPr/>
      <dgm:t>
        <a:bodyPr/>
        <a:lstStyle/>
        <a:p>
          <a:endParaRPr lang="ru-RU"/>
        </a:p>
      </dgm:t>
    </dgm:pt>
    <dgm:pt modelId="{383F93EB-C342-431F-A5DF-B3DF4E8757FE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>
              <a:latin typeface="+mn-lt"/>
            </a:rPr>
            <a:t>Регулирование эмоционального состояния</a:t>
          </a:r>
          <a:endParaRPr lang="ru-RU" sz="1100" dirty="0"/>
        </a:p>
      </dgm:t>
    </dgm:pt>
    <dgm:pt modelId="{44B8CB54-CD36-4224-8F66-181C00F2299C}" type="parTrans" cxnId="{A3FC7871-5E59-4369-B8FB-ABD92BBEA448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C88D0316-4380-4464-B3A6-27DEC4D803D3}" type="sibTrans" cxnId="{A3FC7871-5E59-4369-B8FB-ABD92BBEA448}">
      <dgm:prSet/>
      <dgm:spPr/>
      <dgm:t>
        <a:bodyPr/>
        <a:lstStyle/>
        <a:p>
          <a:endParaRPr lang="ru-RU"/>
        </a:p>
      </dgm:t>
    </dgm:pt>
    <dgm:pt modelId="{77668E71-33B1-4AEE-BF62-CC9ECF5DCD68}">
      <dgm:prSet custT="1"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r>
            <a:rPr lang="ru-RU" sz="1100" b="1" dirty="0" smtClean="0">
              <a:latin typeface="+mn-lt"/>
            </a:rPr>
            <a:t>Подведение итогов урока</a:t>
          </a:r>
          <a:endParaRPr lang="ru-RU" sz="1100" dirty="0"/>
        </a:p>
      </dgm:t>
    </dgm:pt>
    <dgm:pt modelId="{D4E65780-390A-447A-A0BA-12513C4DC11F}" type="parTrans" cxnId="{71307D46-3A94-4C4C-AEC9-4CE8D4E8DBF0}">
      <dgm:prSet/>
      <dgm:spPr>
        <a:ln>
          <a:solidFill>
            <a:srgbClr val="0033CC"/>
          </a:solidFill>
        </a:ln>
        <a:sp3d extrusionH="76200" prstMaterial="matte">
          <a:bevelT w="114300" prst="hardEdge"/>
          <a:contourClr>
            <a:schemeClr val="accent3"/>
          </a:contourClr>
        </a:sp3d>
      </dgm:spPr>
      <dgm:t>
        <a:bodyPr/>
        <a:lstStyle/>
        <a:p>
          <a:endParaRPr lang="ru-RU"/>
        </a:p>
      </dgm:t>
    </dgm:pt>
    <dgm:pt modelId="{F06B92FC-F198-43A9-8055-27DAFC54F000}" type="sibTrans" cxnId="{71307D46-3A94-4C4C-AEC9-4CE8D4E8DBF0}">
      <dgm:prSet/>
      <dgm:spPr/>
      <dgm:t>
        <a:bodyPr/>
        <a:lstStyle/>
        <a:p>
          <a:endParaRPr lang="ru-RU"/>
        </a:p>
      </dgm:t>
    </dgm:pt>
    <dgm:pt modelId="{4ABFCE34-1683-4185-B9B4-CC8AF2CC1414}" type="pres">
      <dgm:prSet presAssocID="{5C16F020-5B3C-4280-B899-4EA443458AE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3AA2E8-E056-49EE-B7BE-45CAA1CF6B40}" type="pres">
      <dgm:prSet presAssocID="{1BBF7962-EB1A-4288-A590-C4238596671E}" presName="root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E3D79307-5DF0-4744-A1C0-3F08CED26655}" type="pres">
      <dgm:prSet presAssocID="{1BBF7962-EB1A-4288-A590-C4238596671E}" presName="rootComposite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2D81AF3E-D9C6-4EE6-A85F-688ECFCF8798}" type="pres">
      <dgm:prSet presAssocID="{1BBF7962-EB1A-4288-A590-C4238596671E}" presName="rootText" presStyleLbl="node1" presStyleIdx="0" presStyleCnt="3" custScaleX="221461" custScaleY="139251" custLinFactNeighborX="-62665" custLinFactNeighborY="-587"/>
      <dgm:spPr/>
      <dgm:t>
        <a:bodyPr/>
        <a:lstStyle/>
        <a:p>
          <a:endParaRPr lang="ru-RU"/>
        </a:p>
      </dgm:t>
    </dgm:pt>
    <dgm:pt modelId="{ECB11C8C-29E2-487B-AB86-358954775346}" type="pres">
      <dgm:prSet presAssocID="{1BBF7962-EB1A-4288-A590-C4238596671E}" presName="rootConnector" presStyleLbl="node1" presStyleIdx="0" presStyleCnt="3"/>
      <dgm:spPr/>
      <dgm:t>
        <a:bodyPr/>
        <a:lstStyle/>
        <a:p>
          <a:endParaRPr lang="ru-RU"/>
        </a:p>
      </dgm:t>
    </dgm:pt>
    <dgm:pt modelId="{E74FD0AD-3879-4FDC-B91D-DDDCEA4CF579}" type="pres">
      <dgm:prSet presAssocID="{1BBF7962-EB1A-4288-A590-C4238596671E}" presName="childShape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766384B3-7EC0-41B8-A6D8-39C210B087D0}" type="pres">
      <dgm:prSet presAssocID="{3198C5E8-78BA-44B4-B98E-194BDAB1EA93}" presName="Name13" presStyleLbl="parChTrans1D2" presStyleIdx="0" presStyleCnt="13"/>
      <dgm:spPr/>
      <dgm:t>
        <a:bodyPr/>
        <a:lstStyle/>
        <a:p>
          <a:endParaRPr lang="ru-RU"/>
        </a:p>
      </dgm:t>
    </dgm:pt>
    <dgm:pt modelId="{2D863F39-A60F-4661-A5FD-81AE02BAB9EF}" type="pres">
      <dgm:prSet presAssocID="{1CF70992-C116-4321-B02E-5C94AAFFA91E}" presName="childText" presStyleLbl="bgAcc1" presStyleIdx="0" presStyleCnt="13" custScaleX="220025" custScaleY="195255" custLinFactNeighborX="-61996" custLinFactNeighborY="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36A96-5C7B-43B0-9402-53D111153FAF}" type="pres">
      <dgm:prSet presAssocID="{6E91EBD8-052F-47D2-A914-56D483DD9BF5}" presName="Name13" presStyleLbl="parChTrans1D2" presStyleIdx="1" presStyleCnt="13"/>
      <dgm:spPr/>
      <dgm:t>
        <a:bodyPr/>
        <a:lstStyle/>
        <a:p>
          <a:endParaRPr lang="ru-RU"/>
        </a:p>
      </dgm:t>
    </dgm:pt>
    <dgm:pt modelId="{A5FCA646-C862-45BF-BD20-9AEA31CB754F}" type="pres">
      <dgm:prSet presAssocID="{F0BFF13E-301B-4D25-8849-E24652ADFDC4}" presName="childText" presStyleLbl="bgAcc1" presStyleIdx="1" presStyleCnt="13" custScaleX="220026" custScaleY="195256" custLinFactNeighborX="-61996" custLinFactNeighborY="-6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FE1D8-33FA-455C-9494-EB71FD673F57}" type="pres">
      <dgm:prSet presAssocID="{91188699-476A-4E32-AC06-AC889A166920}" presName="Name13" presStyleLbl="parChTrans1D2" presStyleIdx="2" presStyleCnt="13"/>
      <dgm:spPr/>
      <dgm:t>
        <a:bodyPr/>
        <a:lstStyle/>
        <a:p>
          <a:endParaRPr lang="ru-RU"/>
        </a:p>
      </dgm:t>
    </dgm:pt>
    <dgm:pt modelId="{D4E81636-5A96-4053-9028-16F96E598C8D}" type="pres">
      <dgm:prSet presAssocID="{603ABD21-1A6B-48DB-ADCB-CA6CF337D8C5}" presName="childText" presStyleLbl="bgAcc1" presStyleIdx="2" presStyleCnt="13" custScaleX="220026" custScaleY="200936" custLinFactNeighborX="-61996" custLinFactNeighborY="1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EDBE4-40F3-489A-9BC5-3A960E809AF6}" type="pres">
      <dgm:prSet presAssocID="{CD40DD7C-33A5-4506-B5C1-6120C5AF840C}" presName="Name13" presStyleLbl="parChTrans1D2" presStyleIdx="3" presStyleCnt="13"/>
      <dgm:spPr/>
      <dgm:t>
        <a:bodyPr/>
        <a:lstStyle/>
        <a:p>
          <a:endParaRPr lang="ru-RU"/>
        </a:p>
      </dgm:t>
    </dgm:pt>
    <dgm:pt modelId="{CF444505-D028-4D03-A4D3-87C4D910F1BB}" type="pres">
      <dgm:prSet presAssocID="{DDF79CE1-C921-47AA-A0B9-9D1945BAD524}" presName="childText" presStyleLbl="bgAcc1" presStyleIdx="3" presStyleCnt="13" custScaleX="220026" custScaleY="200936" custLinFactNeighborX="-61996" custLinFactNeighborY="4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9D8BB-65E1-497C-B42C-8D992F47B88F}" type="pres">
      <dgm:prSet presAssocID="{7EC43EFC-C1AA-40E2-B3DB-9E1034C7425A}" presName="Name13" presStyleLbl="parChTrans1D2" presStyleIdx="4" presStyleCnt="13"/>
      <dgm:spPr/>
      <dgm:t>
        <a:bodyPr/>
        <a:lstStyle/>
        <a:p>
          <a:endParaRPr lang="ru-RU"/>
        </a:p>
      </dgm:t>
    </dgm:pt>
    <dgm:pt modelId="{280F9336-A884-4D0D-95E1-D6E2590B196C}" type="pres">
      <dgm:prSet presAssocID="{AF06B1C9-A68A-425C-BF2A-073B6DE195EF}" presName="childText" presStyleLbl="bgAcc1" presStyleIdx="4" presStyleCnt="13" custScaleX="225364" custScaleY="200936" custLinFactNeighborX="-61996" custLinFactNeighborY="6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B294B-5B98-4CC4-ACA4-CFFCBDCB9870}" type="pres">
      <dgm:prSet presAssocID="{EEA56299-7BC6-431B-8F1F-DEBA8ED6A8E3}" presName="root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8A3A9CD0-4D4E-4E32-AC5D-E54C3AB1B4A0}" type="pres">
      <dgm:prSet presAssocID="{EEA56299-7BC6-431B-8F1F-DEBA8ED6A8E3}" presName="rootComposite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7803B4EE-FEC3-457D-B23A-B45F69261A6C}" type="pres">
      <dgm:prSet presAssocID="{EEA56299-7BC6-431B-8F1F-DEBA8ED6A8E3}" presName="rootText" presStyleLbl="node1" presStyleIdx="1" presStyleCnt="3" custScaleX="197991" custScaleY="149136" custLinFactNeighborX="-14527" custLinFactNeighborY="-140"/>
      <dgm:spPr/>
      <dgm:t>
        <a:bodyPr/>
        <a:lstStyle/>
        <a:p>
          <a:endParaRPr lang="ru-RU"/>
        </a:p>
      </dgm:t>
    </dgm:pt>
    <dgm:pt modelId="{23BC9C53-E059-490E-AB8A-983650B57F56}" type="pres">
      <dgm:prSet presAssocID="{EEA56299-7BC6-431B-8F1F-DEBA8ED6A8E3}" presName="rootConnector" presStyleLbl="node1" presStyleIdx="1" presStyleCnt="3"/>
      <dgm:spPr/>
      <dgm:t>
        <a:bodyPr/>
        <a:lstStyle/>
        <a:p>
          <a:endParaRPr lang="ru-RU"/>
        </a:p>
      </dgm:t>
    </dgm:pt>
    <dgm:pt modelId="{F7DD4EE0-4427-4CBD-B98A-84B9E14B42B2}" type="pres">
      <dgm:prSet presAssocID="{EEA56299-7BC6-431B-8F1F-DEBA8ED6A8E3}" presName="childShape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F3B2B40C-C9E8-4751-9EA5-C00E2A1A83F3}" type="pres">
      <dgm:prSet presAssocID="{FD006989-E291-4903-9934-D9AF7655C8B4}" presName="Name13" presStyleLbl="parChTrans1D2" presStyleIdx="5" presStyleCnt="13"/>
      <dgm:spPr/>
      <dgm:t>
        <a:bodyPr/>
        <a:lstStyle/>
        <a:p>
          <a:endParaRPr lang="ru-RU"/>
        </a:p>
      </dgm:t>
    </dgm:pt>
    <dgm:pt modelId="{14D40625-1F08-4EC0-8D11-987BC81C3CDA}" type="pres">
      <dgm:prSet presAssocID="{341CC70B-B932-4F90-B459-099A794E2449}" presName="childText" presStyleLbl="bgAcc1" presStyleIdx="5" presStyleCnt="13" custScaleX="250130" custScaleY="200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100FC-A628-4274-9F53-31750E876955}" type="pres">
      <dgm:prSet presAssocID="{FEB33A7B-51B8-4D12-8543-D8C60D0B54E0}" presName="Name13" presStyleLbl="parChTrans1D2" presStyleIdx="6" presStyleCnt="13"/>
      <dgm:spPr/>
      <dgm:t>
        <a:bodyPr/>
        <a:lstStyle/>
        <a:p>
          <a:endParaRPr lang="ru-RU"/>
        </a:p>
      </dgm:t>
    </dgm:pt>
    <dgm:pt modelId="{8C4B8225-6522-4C12-98DF-810E85D3ECFF}" type="pres">
      <dgm:prSet presAssocID="{16AF8D9F-57BD-466C-9C55-CE65BF94BB68}" presName="childText" presStyleLbl="bgAcc1" presStyleIdx="6" presStyleCnt="13" custScaleX="250130" custScaleY="200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AA1E2-50E0-4BAD-9F6F-5D9FD0A2C5D0}" type="pres">
      <dgm:prSet presAssocID="{BDD9AD34-4E3C-4993-B629-7BE127FB2F01}" presName="Name13" presStyleLbl="parChTrans1D2" presStyleIdx="7" presStyleCnt="13"/>
      <dgm:spPr/>
      <dgm:t>
        <a:bodyPr/>
        <a:lstStyle/>
        <a:p>
          <a:endParaRPr lang="ru-RU"/>
        </a:p>
      </dgm:t>
    </dgm:pt>
    <dgm:pt modelId="{7DCF8999-71DC-4381-B738-877F20C840E7}" type="pres">
      <dgm:prSet presAssocID="{80764A91-7E6D-48E7-9AE0-7915EFC7CA4E}" presName="childText" presStyleLbl="bgAcc1" presStyleIdx="7" presStyleCnt="13" custScaleX="250130" custScaleY="200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7E67E-FCA9-452F-9E76-428BC156A6D6}" type="pres">
      <dgm:prSet presAssocID="{DC813CC3-21FC-4C20-BA25-442C6EC99460}" presName="Name13" presStyleLbl="parChTrans1D2" presStyleIdx="8" presStyleCnt="13"/>
      <dgm:spPr/>
      <dgm:t>
        <a:bodyPr/>
        <a:lstStyle/>
        <a:p>
          <a:endParaRPr lang="ru-RU"/>
        </a:p>
      </dgm:t>
    </dgm:pt>
    <dgm:pt modelId="{7FFD3FD8-11C5-437C-B2DD-957977E57B5F}" type="pres">
      <dgm:prSet presAssocID="{56E3F198-8C6C-4BD7-8B92-1DABDDCB6175}" presName="childText" presStyleLbl="bgAcc1" presStyleIdx="8" presStyleCnt="13" custScaleX="254258" custScaleY="200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B06E9-3E24-40E2-B521-41A54809A676}" type="pres">
      <dgm:prSet presAssocID="{A3DF542F-93AE-4B7B-ADEF-6F5FA8C4E0E9}" presName="Name13" presStyleLbl="parChTrans1D2" presStyleIdx="9" presStyleCnt="13"/>
      <dgm:spPr/>
      <dgm:t>
        <a:bodyPr/>
        <a:lstStyle/>
        <a:p>
          <a:endParaRPr lang="ru-RU"/>
        </a:p>
      </dgm:t>
    </dgm:pt>
    <dgm:pt modelId="{963B2C73-212B-4C2A-9958-BA30CA253791}" type="pres">
      <dgm:prSet presAssocID="{39768F59-0B5F-4BCF-AA50-7762E775DDAC}" presName="childText" presStyleLbl="bgAcc1" presStyleIdx="9" presStyleCnt="13" custScaleX="254260" custScaleY="200936" custLinFactNeighborX="-578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07D19-B41A-4C6A-B93C-FA6A9C56E9F9}" type="pres">
      <dgm:prSet presAssocID="{94DAF9F5-1632-4167-9BDB-0F0A687EB0EC}" presName="root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5956F74A-9809-46D6-A238-130DA9C88714}" type="pres">
      <dgm:prSet presAssocID="{94DAF9F5-1632-4167-9BDB-0F0A687EB0EC}" presName="rootComposite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C7AE0A07-EA85-45EC-9518-1248EE9F0BF9}" type="pres">
      <dgm:prSet presAssocID="{94DAF9F5-1632-4167-9BDB-0F0A687EB0EC}" presName="rootText" presStyleLbl="node1" presStyleIdx="2" presStyleCnt="3" custScaleX="199161" custScaleY="147704" custLinFactNeighborX="31048" custLinFactNeighborY="-587"/>
      <dgm:spPr/>
      <dgm:t>
        <a:bodyPr/>
        <a:lstStyle/>
        <a:p>
          <a:endParaRPr lang="ru-RU"/>
        </a:p>
      </dgm:t>
    </dgm:pt>
    <dgm:pt modelId="{3BFCC675-5874-4D43-B483-C91B1CFEDD2D}" type="pres">
      <dgm:prSet presAssocID="{94DAF9F5-1632-4167-9BDB-0F0A687EB0EC}" presName="rootConnector" presStyleLbl="node1" presStyleIdx="2" presStyleCnt="3"/>
      <dgm:spPr/>
      <dgm:t>
        <a:bodyPr/>
        <a:lstStyle/>
        <a:p>
          <a:endParaRPr lang="ru-RU"/>
        </a:p>
      </dgm:t>
    </dgm:pt>
    <dgm:pt modelId="{DBF405CC-84EB-4E65-860C-369C5E74EBEA}" type="pres">
      <dgm:prSet presAssocID="{94DAF9F5-1632-4167-9BDB-0F0A687EB0EC}" presName="childShape" presStyleCnt="0"/>
      <dgm:spPr>
        <a:sp3d extrusionH="76200">
          <a:bevelT w="114300" prst="hardEdge"/>
          <a:contourClr>
            <a:schemeClr val="accent3"/>
          </a:contourClr>
        </a:sp3d>
      </dgm:spPr>
    </dgm:pt>
    <dgm:pt modelId="{AAE6118A-B943-4E29-8CEE-544FB96C8704}" type="pres">
      <dgm:prSet presAssocID="{D6C32F82-B098-408F-AA5B-D10F9D16F540}" presName="Name13" presStyleLbl="parChTrans1D2" presStyleIdx="10" presStyleCnt="13"/>
      <dgm:spPr/>
      <dgm:t>
        <a:bodyPr/>
        <a:lstStyle/>
        <a:p>
          <a:endParaRPr lang="ru-RU"/>
        </a:p>
      </dgm:t>
    </dgm:pt>
    <dgm:pt modelId="{AFA32DFC-4636-4C05-9130-DB33A2289C64}" type="pres">
      <dgm:prSet presAssocID="{473B548D-1E75-42BE-BB2C-F8AC433EBA87}" presName="childText" presStyleLbl="bgAcc1" presStyleIdx="10" presStyleCnt="13" custScaleX="238936" custScaleY="200936" custLinFactNeighborX="37479" custLinFactNeighborY="9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67377-BCBD-42F8-91E8-D82E461AEB5E}" type="pres">
      <dgm:prSet presAssocID="{44B8CB54-CD36-4224-8F66-181C00F2299C}" presName="Name13" presStyleLbl="parChTrans1D2" presStyleIdx="11" presStyleCnt="13"/>
      <dgm:spPr/>
      <dgm:t>
        <a:bodyPr/>
        <a:lstStyle/>
        <a:p>
          <a:endParaRPr lang="ru-RU"/>
        </a:p>
      </dgm:t>
    </dgm:pt>
    <dgm:pt modelId="{F1C3FBF0-076A-4485-A3AC-06684E1CEDF0}" type="pres">
      <dgm:prSet presAssocID="{383F93EB-C342-431F-A5DF-B3DF4E8757FE}" presName="childText" presStyleLbl="bgAcc1" presStyleIdx="11" presStyleCnt="13" custScaleX="239073" custScaleY="200936" custLinFactNeighborX="37547" custLinFactNeighborY="12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D7655-2E80-4B0C-AD14-3DF92D1EFBEC}" type="pres">
      <dgm:prSet presAssocID="{D4E65780-390A-447A-A0BA-12513C4DC11F}" presName="Name13" presStyleLbl="parChTrans1D2" presStyleIdx="12" presStyleCnt="13"/>
      <dgm:spPr/>
      <dgm:t>
        <a:bodyPr/>
        <a:lstStyle/>
        <a:p>
          <a:endParaRPr lang="ru-RU"/>
        </a:p>
      </dgm:t>
    </dgm:pt>
    <dgm:pt modelId="{18BDA881-1472-48BF-86AE-C801AA619B2E}" type="pres">
      <dgm:prSet presAssocID="{77668E71-33B1-4AEE-BF62-CC9ECF5DCD68}" presName="childText" presStyleLbl="bgAcc1" presStyleIdx="12" presStyleCnt="13" custScaleX="239074" custScaleY="200936" custLinFactNeighborX="37548" custLinFactNeighborY="14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4FD38E-4470-4485-AF36-5C25FB371CA8}" srcId="{EEA56299-7BC6-431B-8F1F-DEBA8ED6A8E3}" destId="{341CC70B-B932-4F90-B459-099A794E2449}" srcOrd="0" destOrd="0" parTransId="{FD006989-E291-4903-9934-D9AF7655C8B4}" sibTransId="{EBFD5A06-4996-46C5-BEF1-3B4490243E00}"/>
    <dgm:cxn modelId="{9CC1EBFC-935F-4A37-AB1C-BBA5B5E84AB8}" type="presOf" srcId="{FD006989-E291-4903-9934-D9AF7655C8B4}" destId="{F3B2B40C-C9E8-4751-9EA5-C00E2A1A83F3}" srcOrd="0" destOrd="0" presId="urn:microsoft.com/office/officeart/2005/8/layout/hierarchy3"/>
    <dgm:cxn modelId="{78B24A94-EEF0-4C8D-9867-B0E39B6F8B36}" type="presOf" srcId="{80764A91-7E6D-48E7-9AE0-7915EFC7CA4E}" destId="{7DCF8999-71DC-4381-B738-877F20C840E7}" srcOrd="0" destOrd="0" presId="urn:microsoft.com/office/officeart/2005/8/layout/hierarchy3"/>
    <dgm:cxn modelId="{E4CBF3CB-CD8B-41E1-98B9-528046D933CA}" type="presOf" srcId="{BDD9AD34-4E3C-4993-B629-7BE127FB2F01}" destId="{8BDAA1E2-50E0-4BAD-9F6F-5D9FD0A2C5D0}" srcOrd="0" destOrd="0" presId="urn:microsoft.com/office/officeart/2005/8/layout/hierarchy3"/>
    <dgm:cxn modelId="{D9E616DE-3255-4175-B4E4-1F0838D41DEE}" type="presOf" srcId="{6E91EBD8-052F-47D2-A914-56D483DD9BF5}" destId="{AB536A96-5C7B-43B0-9402-53D111153FAF}" srcOrd="0" destOrd="0" presId="urn:microsoft.com/office/officeart/2005/8/layout/hierarchy3"/>
    <dgm:cxn modelId="{0AD9DDF5-744E-4A7C-A4A6-88375203F4E6}" srcId="{EEA56299-7BC6-431B-8F1F-DEBA8ED6A8E3}" destId="{16AF8D9F-57BD-466C-9C55-CE65BF94BB68}" srcOrd="1" destOrd="0" parTransId="{FEB33A7B-51B8-4D12-8543-D8C60D0B54E0}" sibTransId="{6BBF58F9-E8FE-41FB-AB76-24E8C88C45E6}"/>
    <dgm:cxn modelId="{F7AD1E76-AE9E-4EC4-90C9-0ED88194E73A}" type="presOf" srcId="{383F93EB-C342-431F-A5DF-B3DF4E8757FE}" destId="{F1C3FBF0-076A-4485-A3AC-06684E1CEDF0}" srcOrd="0" destOrd="0" presId="urn:microsoft.com/office/officeart/2005/8/layout/hierarchy3"/>
    <dgm:cxn modelId="{A07841C5-0744-4E62-96B9-A82808BB27F6}" type="presOf" srcId="{16AF8D9F-57BD-466C-9C55-CE65BF94BB68}" destId="{8C4B8225-6522-4C12-98DF-810E85D3ECFF}" srcOrd="0" destOrd="0" presId="urn:microsoft.com/office/officeart/2005/8/layout/hierarchy3"/>
    <dgm:cxn modelId="{F2244BAF-54FE-49AF-A459-7841C4109693}" type="presOf" srcId="{39768F59-0B5F-4BCF-AA50-7762E775DDAC}" destId="{963B2C73-212B-4C2A-9958-BA30CA253791}" srcOrd="0" destOrd="0" presId="urn:microsoft.com/office/officeart/2005/8/layout/hierarchy3"/>
    <dgm:cxn modelId="{9FF39A19-E008-414C-80B9-F5B0415D4A14}" srcId="{1BBF7962-EB1A-4288-A590-C4238596671E}" destId="{F0BFF13E-301B-4D25-8849-E24652ADFDC4}" srcOrd="1" destOrd="0" parTransId="{6E91EBD8-052F-47D2-A914-56D483DD9BF5}" sibTransId="{47DC2433-6951-49EC-946B-53ECF2A7D0AC}"/>
    <dgm:cxn modelId="{970B882B-E456-4EB2-946D-8C393AB60F19}" srcId="{5C16F020-5B3C-4280-B899-4EA443458AE7}" destId="{94DAF9F5-1632-4167-9BDB-0F0A687EB0EC}" srcOrd="2" destOrd="0" parTransId="{E522FA3F-9A81-456D-9B36-B95BF93893D2}" sibTransId="{3DF8FDB9-E755-45DA-85A5-EB9D6FDA26D2}"/>
    <dgm:cxn modelId="{406F9809-49A0-415D-9D07-0FC2537AD152}" type="presOf" srcId="{DC813CC3-21FC-4C20-BA25-442C6EC99460}" destId="{B567E67E-FCA9-452F-9E76-428BC156A6D6}" srcOrd="0" destOrd="0" presId="urn:microsoft.com/office/officeart/2005/8/layout/hierarchy3"/>
    <dgm:cxn modelId="{BC34634A-77C7-4CE6-8A39-46F5B4651202}" type="presOf" srcId="{94DAF9F5-1632-4167-9BDB-0F0A687EB0EC}" destId="{3BFCC675-5874-4D43-B483-C91B1CFEDD2D}" srcOrd="1" destOrd="0" presId="urn:microsoft.com/office/officeart/2005/8/layout/hierarchy3"/>
    <dgm:cxn modelId="{65E59D52-B5DB-4BA2-892D-082FD9400170}" type="presOf" srcId="{5C16F020-5B3C-4280-B899-4EA443458AE7}" destId="{4ABFCE34-1683-4185-B9B4-CC8AF2CC1414}" srcOrd="0" destOrd="0" presId="urn:microsoft.com/office/officeart/2005/8/layout/hierarchy3"/>
    <dgm:cxn modelId="{FA456C69-B0D4-4FA6-9843-023BAC6FAD3B}" type="presOf" srcId="{D4E65780-390A-447A-A0BA-12513C4DC11F}" destId="{6F9D7655-2E80-4B0C-AD14-3DF92D1EFBEC}" srcOrd="0" destOrd="0" presId="urn:microsoft.com/office/officeart/2005/8/layout/hierarchy3"/>
    <dgm:cxn modelId="{21D5FBC3-75BC-4046-989F-4D9F368585C7}" type="presOf" srcId="{1BBF7962-EB1A-4288-A590-C4238596671E}" destId="{ECB11C8C-29E2-487B-AB86-358954775346}" srcOrd="1" destOrd="0" presId="urn:microsoft.com/office/officeart/2005/8/layout/hierarchy3"/>
    <dgm:cxn modelId="{6FB40459-1D0E-4586-BCA3-B11AFEA21501}" type="presOf" srcId="{EEA56299-7BC6-431B-8F1F-DEBA8ED6A8E3}" destId="{7803B4EE-FEC3-457D-B23A-B45F69261A6C}" srcOrd="0" destOrd="0" presId="urn:microsoft.com/office/officeart/2005/8/layout/hierarchy3"/>
    <dgm:cxn modelId="{6489380A-27A1-4906-B180-EAE49E723791}" type="presOf" srcId="{DDF79CE1-C921-47AA-A0B9-9D1945BAD524}" destId="{CF444505-D028-4D03-A4D3-87C4D910F1BB}" srcOrd="0" destOrd="0" presId="urn:microsoft.com/office/officeart/2005/8/layout/hierarchy3"/>
    <dgm:cxn modelId="{FE081D88-6EBB-47DC-ACE7-800F1694443E}" srcId="{EEA56299-7BC6-431B-8F1F-DEBA8ED6A8E3}" destId="{80764A91-7E6D-48E7-9AE0-7915EFC7CA4E}" srcOrd="2" destOrd="0" parTransId="{BDD9AD34-4E3C-4993-B629-7BE127FB2F01}" sibTransId="{F7DAD458-FBC3-408D-864A-C1FB3E5D90FC}"/>
    <dgm:cxn modelId="{E3F6153E-0B49-4B03-AB91-733D5DBEF806}" type="presOf" srcId="{AF06B1C9-A68A-425C-BF2A-073B6DE195EF}" destId="{280F9336-A884-4D0D-95E1-D6E2590B196C}" srcOrd="0" destOrd="0" presId="urn:microsoft.com/office/officeart/2005/8/layout/hierarchy3"/>
    <dgm:cxn modelId="{ECC4912D-03F8-4529-9607-56749AB1AD6A}" type="presOf" srcId="{CD40DD7C-33A5-4506-B5C1-6120C5AF840C}" destId="{049EDBE4-40F3-489A-9BC5-3A960E809AF6}" srcOrd="0" destOrd="0" presId="urn:microsoft.com/office/officeart/2005/8/layout/hierarchy3"/>
    <dgm:cxn modelId="{C070E29A-E8BC-49AF-9C34-AB4FC036D3DB}" type="presOf" srcId="{1CF70992-C116-4321-B02E-5C94AAFFA91E}" destId="{2D863F39-A60F-4661-A5FD-81AE02BAB9EF}" srcOrd="0" destOrd="0" presId="urn:microsoft.com/office/officeart/2005/8/layout/hierarchy3"/>
    <dgm:cxn modelId="{4F8B44D5-0348-4C17-9B90-EE7550B57F44}" type="presOf" srcId="{341CC70B-B932-4F90-B459-099A794E2449}" destId="{14D40625-1F08-4EC0-8D11-987BC81C3CDA}" srcOrd="0" destOrd="0" presId="urn:microsoft.com/office/officeart/2005/8/layout/hierarchy3"/>
    <dgm:cxn modelId="{1A51EDC1-449F-4B91-865E-F82CCC986605}" srcId="{1BBF7962-EB1A-4288-A590-C4238596671E}" destId="{1CF70992-C116-4321-B02E-5C94AAFFA91E}" srcOrd="0" destOrd="0" parTransId="{3198C5E8-78BA-44B4-B98E-194BDAB1EA93}" sibTransId="{2D12D29A-EF42-4EA0-8E30-02E4FB2966D5}"/>
    <dgm:cxn modelId="{09835A50-E968-430C-8BBD-704BD1C6063D}" srcId="{1BBF7962-EB1A-4288-A590-C4238596671E}" destId="{AF06B1C9-A68A-425C-BF2A-073B6DE195EF}" srcOrd="4" destOrd="0" parTransId="{7EC43EFC-C1AA-40E2-B3DB-9E1034C7425A}" sibTransId="{3FB717F8-FE76-4810-8D51-24E77D2BDA0D}"/>
    <dgm:cxn modelId="{2641B644-A9C3-47FC-B214-FD9BBFA51CCD}" type="presOf" srcId="{56E3F198-8C6C-4BD7-8B92-1DABDDCB6175}" destId="{7FFD3FD8-11C5-437C-B2DD-957977E57B5F}" srcOrd="0" destOrd="0" presId="urn:microsoft.com/office/officeart/2005/8/layout/hierarchy3"/>
    <dgm:cxn modelId="{899B22FC-1DD5-4FE8-951A-FD48F8FAC1BB}" type="presOf" srcId="{3198C5E8-78BA-44B4-B98E-194BDAB1EA93}" destId="{766384B3-7EC0-41B8-A6D8-39C210B087D0}" srcOrd="0" destOrd="0" presId="urn:microsoft.com/office/officeart/2005/8/layout/hierarchy3"/>
    <dgm:cxn modelId="{A141ACC5-197F-4C2B-AB73-207DFE13A401}" type="presOf" srcId="{91188699-476A-4E32-AC06-AC889A166920}" destId="{1A2FE1D8-33FA-455C-9494-EB71FD673F57}" srcOrd="0" destOrd="0" presId="urn:microsoft.com/office/officeart/2005/8/layout/hierarchy3"/>
    <dgm:cxn modelId="{B3C3C91F-E640-494F-8892-47DC938B1364}" srcId="{EEA56299-7BC6-431B-8F1F-DEBA8ED6A8E3}" destId="{39768F59-0B5F-4BCF-AA50-7762E775DDAC}" srcOrd="4" destOrd="0" parTransId="{A3DF542F-93AE-4B7B-ADEF-6F5FA8C4E0E9}" sibTransId="{C4454837-37A6-47C4-B916-44ACE786A587}"/>
    <dgm:cxn modelId="{1B2E6705-795B-4CA4-8149-16AB730C4E33}" type="presOf" srcId="{77668E71-33B1-4AEE-BF62-CC9ECF5DCD68}" destId="{18BDA881-1472-48BF-86AE-C801AA619B2E}" srcOrd="0" destOrd="0" presId="urn:microsoft.com/office/officeart/2005/8/layout/hierarchy3"/>
    <dgm:cxn modelId="{568DC833-B717-49E1-9F22-6D1E1015930F}" type="presOf" srcId="{603ABD21-1A6B-48DB-ADCB-CA6CF337D8C5}" destId="{D4E81636-5A96-4053-9028-16F96E598C8D}" srcOrd="0" destOrd="0" presId="urn:microsoft.com/office/officeart/2005/8/layout/hierarchy3"/>
    <dgm:cxn modelId="{B8B4FAC9-09E4-4CFC-BFBD-AE0DF842D260}" type="presOf" srcId="{473B548D-1E75-42BE-BB2C-F8AC433EBA87}" destId="{AFA32DFC-4636-4C05-9130-DB33A2289C64}" srcOrd="0" destOrd="0" presId="urn:microsoft.com/office/officeart/2005/8/layout/hierarchy3"/>
    <dgm:cxn modelId="{A33CB5FB-5D1D-469B-A78A-E5EAA56EEF51}" type="presOf" srcId="{7EC43EFC-C1AA-40E2-B3DB-9E1034C7425A}" destId="{7DA9D8BB-65E1-497C-B42C-8D992F47B88F}" srcOrd="0" destOrd="0" presId="urn:microsoft.com/office/officeart/2005/8/layout/hierarchy3"/>
    <dgm:cxn modelId="{FF1E7BD3-7C88-4563-A818-7DEA7B41E405}" srcId="{5C16F020-5B3C-4280-B899-4EA443458AE7}" destId="{1BBF7962-EB1A-4288-A590-C4238596671E}" srcOrd="0" destOrd="0" parTransId="{C077C150-5CC1-43AB-8AA1-911E4BDE927A}" sibTransId="{0CA042E2-A504-44DB-B031-82ED8DCDA86D}"/>
    <dgm:cxn modelId="{25189384-CC51-4519-9F1E-B4BBFAA11F70}" type="presOf" srcId="{1BBF7962-EB1A-4288-A590-C4238596671E}" destId="{2D81AF3E-D9C6-4EE6-A85F-688ECFCF8798}" srcOrd="0" destOrd="0" presId="urn:microsoft.com/office/officeart/2005/8/layout/hierarchy3"/>
    <dgm:cxn modelId="{E2E00738-5CDD-4FE8-AB30-584BF6A1AEFC}" type="presOf" srcId="{FEB33A7B-51B8-4D12-8543-D8C60D0B54E0}" destId="{432100FC-A628-4274-9F53-31750E876955}" srcOrd="0" destOrd="0" presId="urn:microsoft.com/office/officeart/2005/8/layout/hierarchy3"/>
    <dgm:cxn modelId="{C908D429-BDD2-43BF-9E1F-96F377357D8C}" srcId="{EEA56299-7BC6-431B-8F1F-DEBA8ED6A8E3}" destId="{56E3F198-8C6C-4BD7-8B92-1DABDDCB6175}" srcOrd="3" destOrd="0" parTransId="{DC813CC3-21FC-4C20-BA25-442C6EC99460}" sibTransId="{7706E6D8-A608-4088-9A2F-CBA262EA97B3}"/>
    <dgm:cxn modelId="{6D469349-0887-4FA9-85C2-F6FEF6EB28BB}" type="presOf" srcId="{44B8CB54-CD36-4224-8F66-181C00F2299C}" destId="{0B767377-BCBD-42F8-91E8-D82E461AEB5E}" srcOrd="0" destOrd="0" presId="urn:microsoft.com/office/officeart/2005/8/layout/hierarchy3"/>
    <dgm:cxn modelId="{DF9BF347-8BCE-493B-9A18-FA1C7B6EAA25}" type="presOf" srcId="{94DAF9F5-1632-4167-9BDB-0F0A687EB0EC}" destId="{C7AE0A07-EA85-45EC-9518-1248EE9F0BF9}" srcOrd="0" destOrd="0" presId="urn:microsoft.com/office/officeart/2005/8/layout/hierarchy3"/>
    <dgm:cxn modelId="{52E386E3-A424-4CF0-AE59-33517C9239B0}" type="presOf" srcId="{EEA56299-7BC6-431B-8F1F-DEBA8ED6A8E3}" destId="{23BC9C53-E059-490E-AB8A-983650B57F56}" srcOrd="1" destOrd="0" presId="urn:microsoft.com/office/officeart/2005/8/layout/hierarchy3"/>
    <dgm:cxn modelId="{D170C2D6-ED40-448F-BAC7-44399DFB61AA}" srcId="{94DAF9F5-1632-4167-9BDB-0F0A687EB0EC}" destId="{473B548D-1E75-42BE-BB2C-F8AC433EBA87}" srcOrd="0" destOrd="0" parTransId="{D6C32F82-B098-408F-AA5B-D10F9D16F540}" sibTransId="{6E10AA4F-F43F-40BC-8AC8-1FF5B434F8F3}"/>
    <dgm:cxn modelId="{7AD389A6-8703-4B99-B165-279FE762FC79}" type="presOf" srcId="{F0BFF13E-301B-4D25-8849-E24652ADFDC4}" destId="{A5FCA646-C862-45BF-BD20-9AEA31CB754F}" srcOrd="0" destOrd="0" presId="urn:microsoft.com/office/officeart/2005/8/layout/hierarchy3"/>
    <dgm:cxn modelId="{30D46872-D144-4E35-A25C-0EF433221747}" srcId="{5C16F020-5B3C-4280-B899-4EA443458AE7}" destId="{EEA56299-7BC6-431B-8F1F-DEBA8ED6A8E3}" srcOrd="1" destOrd="0" parTransId="{89942BF0-9112-4059-8FEC-BEA647BD9E72}" sibTransId="{C7C35CAC-31CA-4C19-AAF3-BAC7090B6836}"/>
    <dgm:cxn modelId="{ED7704E8-D04C-44D9-8897-2391C88F844B}" type="presOf" srcId="{D6C32F82-B098-408F-AA5B-D10F9D16F540}" destId="{AAE6118A-B943-4E29-8CEE-544FB96C8704}" srcOrd="0" destOrd="0" presId="urn:microsoft.com/office/officeart/2005/8/layout/hierarchy3"/>
    <dgm:cxn modelId="{9DAB5F86-840B-4E63-A25E-1C0E39A4C61D}" srcId="{1BBF7962-EB1A-4288-A590-C4238596671E}" destId="{603ABD21-1A6B-48DB-ADCB-CA6CF337D8C5}" srcOrd="2" destOrd="0" parTransId="{91188699-476A-4E32-AC06-AC889A166920}" sibTransId="{2532B71D-878E-49DA-96A7-EE7ECF942D88}"/>
    <dgm:cxn modelId="{A3FC7871-5E59-4369-B8FB-ABD92BBEA448}" srcId="{94DAF9F5-1632-4167-9BDB-0F0A687EB0EC}" destId="{383F93EB-C342-431F-A5DF-B3DF4E8757FE}" srcOrd="1" destOrd="0" parTransId="{44B8CB54-CD36-4224-8F66-181C00F2299C}" sibTransId="{C88D0316-4380-4464-B3A6-27DEC4D803D3}"/>
    <dgm:cxn modelId="{71307D46-3A94-4C4C-AEC9-4CE8D4E8DBF0}" srcId="{94DAF9F5-1632-4167-9BDB-0F0A687EB0EC}" destId="{77668E71-33B1-4AEE-BF62-CC9ECF5DCD68}" srcOrd="2" destOrd="0" parTransId="{D4E65780-390A-447A-A0BA-12513C4DC11F}" sibTransId="{F06B92FC-F198-43A9-8055-27DAFC54F000}"/>
    <dgm:cxn modelId="{1A45852C-D3F1-4C3F-B440-9ACF157FD24A}" srcId="{1BBF7962-EB1A-4288-A590-C4238596671E}" destId="{DDF79CE1-C921-47AA-A0B9-9D1945BAD524}" srcOrd="3" destOrd="0" parTransId="{CD40DD7C-33A5-4506-B5C1-6120C5AF840C}" sibTransId="{15ACE0B1-75D2-45D5-9835-6D833642C7FE}"/>
    <dgm:cxn modelId="{C70B20F7-4B00-4FE3-B365-47D80C389A25}" type="presOf" srcId="{A3DF542F-93AE-4B7B-ADEF-6F5FA8C4E0E9}" destId="{690B06E9-3E24-40E2-B521-41A54809A676}" srcOrd="0" destOrd="0" presId="urn:microsoft.com/office/officeart/2005/8/layout/hierarchy3"/>
    <dgm:cxn modelId="{ED6A7BE0-8BFE-4BE2-AAD3-AF5C11D150FF}" type="presParOf" srcId="{4ABFCE34-1683-4185-B9B4-CC8AF2CC1414}" destId="{6A3AA2E8-E056-49EE-B7BE-45CAA1CF6B40}" srcOrd="0" destOrd="0" presId="urn:microsoft.com/office/officeart/2005/8/layout/hierarchy3"/>
    <dgm:cxn modelId="{CD779FAA-AE22-42FA-8A85-625DA90AC243}" type="presParOf" srcId="{6A3AA2E8-E056-49EE-B7BE-45CAA1CF6B40}" destId="{E3D79307-5DF0-4744-A1C0-3F08CED26655}" srcOrd="0" destOrd="0" presId="urn:microsoft.com/office/officeart/2005/8/layout/hierarchy3"/>
    <dgm:cxn modelId="{D09CA132-316B-4608-954D-497795097F36}" type="presParOf" srcId="{E3D79307-5DF0-4744-A1C0-3F08CED26655}" destId="{2D81AF3E-D9C6-4EE6-A85F-688ECFCF8798}" srcOrd="0" destOrd="0" presId="urn:microsoft.com/office/officeart/2005/8/layout/hierarchy3"/>
    <dgm:cxn modelId="{B06E8F4A-642F-4DB6-BFE2-2B650A6FB6ED}" type="presParOf" srcId="{E3D79307-5DF0-4744-A1C0-3F08CED26655}" destId="{ECB11C8C-29E2-487B-AB86-358954775346}" srcOrd="1" destOrd="0" presId="urn:microsoft.com/office/officeart/2005/8/layout/hierarchy3"/>
    <dgm:cxn modelId="{E9EB131A-BBC1-429D-9C21-649FB6E88A35}" type="presParOf" srcId="{6A3AA2E8-E056-49EE-B7BE-45CAA1CF6B40}" destId="{E74FD0AD-3879-4FDC-B91D-DDDCEA4CF579}" srcOrd="1" destOrd="0" presId="urn:microsoft.com/office/officeart/2005/8/layout/hierarchy3"/>
    <dgm:cxn modelId="{3019C279-F769-45DC-9F2B-99060D9DEE7C}" type="presParOf" srcId="{E74FD0AD-3879-4FDC-B91D-DDDCEA4CF579}" destId="{766384B3-7EC0-41B8-A6D8-39C210B087D0}" srcOrd="0" destOrd="0" presId="urn:microsoft.com/office/officeart/2005/8/layout/hierarchy3"/>
    <dgm:cxn modelId="{4D0F311D-90CC-400C-A6A0-6366F6E0E772}" type="presParOf" srcId="{E74FD0AD-3879-4FDC-B91D-DDDCEA4CF579}" destId="{2D863F39-A60F-4661-A5FD-81AE02BAB9EF}" srcOrd="1" destOrd="0" presId="urn:microsoft.com/office/officeart/2005/8/layout/hierarchy3"/>
    <dgm:cxn modelId="{8BF9760D-7D26-4376-977E-972220B03388}" type="presParOf" srcId="{E74FD0AD-3879-4FDC-B91D-DDDCEA4CF579}" destId="{AB536A96-5C7B-43B0-9402-53D111153FAF}" srcOrd="2" destOrd="0" presId="urn:microsoft.com/office/officeart/2005/8/layout/hierarchy3"/>
    <dgm:cxn modelId="{0243603B-F3BE-4A51-9A02-1A5E71B33676}" type="presParOf" srcId="{E74FD0AD-3879-4FDC-B91D-DDDCEA4CF579}" destId="{A5FCA646-C862-45BF-BD20-9AEA31CB754F}" srcOrd="3" destOrd="0" presId="urn:microsoft.com/office/officeart/2005/8/layout/hierarchy3"/>
    <dgm:cxn modelId="{C22CED21-247B-4E0A-8956-09E622A9BCBA}" type="presParOf" srcId="{E74FD0AD-3879-4FDC-B91D-DDDCEA4CF579}" destId="{1A2FE1D8-33FA-455C-9494-EB71FD673F57}" srcOrd="4" destOrd="0" presId="urn:microsoft.com/office/officeart/2005/8/layout/hierarchy3"/>
    <dgm:cxn modelId="{977C9226-6E2D-42EB-A984-F82736FB9DEA}" type="presParOf" srcId="{E74FD0AD-3879-4FDC-B91D-DDDCEA4CF579}" destId="{D4E81636-5A96-4053-9028-16F96E598C8D}" srcOrd="5" destOrd="0" presId="urn:microsoft.com/office/officeart/2005/8/layout/hierarchy3"/>
    <dgm:cxn modelId="{3B9B67DE-D7D6-469A-984E-27CD4396A4BB}" type="presParOf" srcId="{E74FD0AD-3879-4FDC-B91D-DDDCEA4CF579}" destId="{049EDBE4-40F3-489A-9BC5-3A960E809AF6}" srcOrd="6" destOrd="0" presId="urn:microsoft.com/office/officeart/2005/8/layout/hierarchy3"/>
    <dgm:cxn modelId="{566B02C5-4045-4FDE-A44E-55BCA81C7589}" type="presParOf" srcId="{E74FD0AD-3879-4FDC-B91D-DDDCEA4CF579}" destId="{CF444505-D028-4D03-A4D3-87C4D910F1BB}" srcOrd="7" destOrd="0" presId="urn:microsoft.com/office/officeart/2005/8/layout/hierarchy3"/>
    <dgm:cxn modelId="{91ECA413-B208-44B4-A0E2-627681E8E416}" type="presParOf" srcId="{E74FD0AD-3879-4FDC-B91D-DDDCEA4CF579}" destId="{7DA9D8BB-65E1-497C-B42C-8D992F47B88F}" srcOrd="8" destOrd="0" presId="urn:microsoft.com/office/officeart/2005/8/layout/hierarchy3"/>
    <dgm:cxn modelId="{B6B4718B-10AA-42A6-89FF-37CB8E9FD7A8}" type="presParOf" srcId="{E74FD0AD-3879-4FDC-B91D-DDDCEA4CF579}" destId="{280F9336-A884-4D0D-95E1-D6E2590B196C}" srcOrd="9" destOrd="0" presId="urn:microsoft.com/office/officeart/2005/8/layout/hierarchy3"/>
    <dgm:cxn modelId="{92B1AEB3-3594-4C6F-9D07-ECD3184640A0}" type="presParOf" srcId="{4ABFCE34-1683-4185-B9B4-CC8AF2CC1414}" destId="{A86B294B-5B98-4CC4-ACA4-CFFCBDCB9870}" srcOrd="1" destOrd="0" presId="urn:microsoft.com/office/officeart/2005/8/layout/hierarchy3"/>
    <dgm:cxn modelId="{5F602EAF-3F5B-4450-920D-2F6BBDDF24AB}" type="presParOf" srcId="{A86B294B-5B98-4CC4-ACA4-CFFCBDCB9870}" destId="{8A3A9CD0-4D4E-4E32-AC5D-E54C3AB1B4A0}" srcOrd="0" destOrd="0" presId="urn:microsoft.com/office/officeart/2005/8/layout/hierarchy3"/>
    <dgm:cxn modelId="{E189CE6E-9602-4431-ADA6-2ECD1247951D}" type="presParOf" srcId="{8A3A9CD0-4D4E-4E32-AC5D-E54C3AB1B4A0}" destId="{7803B4EE-FEC3-457D-B23A-B45F69261A6C}" srcOrd="0" destOrd="0" presId="urn:microsoft.com/office/officeart/2005/8/layout/hierarchy3"/>
    <dgm:cxn modelId="{E42169D2-17E0-4181-983D-A6F5061B4C74}" type="presParOf" srcId="{8A3A9CD0-4D4E-4E32-AC5D-E54C3AB1B4A0}" destId="{23BC9C53-E059-490E-AB8A-983650B57F56}" srcOrd="1" destOrd="0" presId="urn:microsoft.com/office/officeart/2005/8/layout/hierarchy3"/>
    <dgm:cxn modelId="{FEDCD099-AFF4-43B3-9930-DDAF250BB502}" type="presParOf" srcId="{A86B294B-5B98-4CC4-ACA4-CFFCBDCB9870}" destId="{F7DD4EE0-4427-4CBD-B98A-84B9E14B42B2}" srcOrd="1" destOrd="0" presId="urn:microsoft.com/office/officeart/2005/8/layout/hierarchy3"/>
    <dgm:cxn modelId="{84D537E4-D145-40C8-8951-3FAA38D0521B}" type="presParOf" srcId="{F7DD4EE0-4427-4CBD-B98A-84B9E14B42B2}" destId="{F3B2B40C-C9E8-4751-9EA5-C00E2A1A83F3}" srcOrd="0" destOrd="0" presId="urn:microsoft.com/office/officeart/2005/8/layout/hierarchy3"/>
    <dgm:cxn modelId="{A185F661-B946-4EDB-9E85-5E3619654FEF}" type="presParOf" srcId="{F7DD4EE0-4427-4CBD-B98A-84B9E14B42B2}" destId="{14D40625-1F08-4EC0-8D11-987BC81C3CDA}" srcOrd="1" destOrd="0" presId="urn:microsoft.com/office/officeart/2005/8/layout/hierarchy3"/>
    <dgm:cxn modelId="{6FE96E8A-036C-4DA5-9D00-6B4E40F27BAE}" type="presParOf" srcId="{F7DD4EE0-4427-4CBD-B98A-84B9E14B42B2}" destId="{432100FC-A628-4274-9F53-31750E876955}" srcOrd="2" destOrd="0" presId="urn:microsoft.com/office/officeart/2005/8/layout/hierarchy3"/>
    <dgm:cxn modelId="{D88F7196-3E3C-44E6-913A-2E84412AE111}" type="presParOf" srcId="{F7DD4EE0-4427-4CBD-B98A-84B9E14B42B2}" destId="{8C4B8225-6522-4C12-98DF-810E85D3ECFF}" srcOrd="3" destOrd="0" presId="urn:microsoft.com/office/officeart/2005/8/layout/hierarchy3"/>
    <dgm:cxn modelId="{2A5BE9CA-8650-4975-B2A7-43FE8B642187}" type="presParOf" srcId="{F7DD4EE0-4427-4CBD-B98A-84B9E14B42B2}" destId="{8BDAA1E2-50E0-4BAD-9F6F-5D9FD0A2C5D0}" srcOrd="4" destOrd="0" presId="urn:microsoft.com/office/officeart/2005/8/layout/hierarchy3"/>
    <dgm:cxn modelId="{50B67FFA-0730-4D30-A3B3-E11CB9F9BB8D}" type="presParOf" srcId="{F7DD4EE0-4427-4CBD-B98A-84B9E14B42B2}" destId="{7DCF8999-71DC-4381-B738-877F20C840E7}" srcOrd="5" destOrd="0" presId="urn:microsoft.com/office/officeart/2005/8/layout/hierarchy3"/>
    <dgm:cxn modelId="{C6CB0E81-4E9A-4F20-ABDB-26E36BBA0C1A}" type="presParOf" srcId="{F7DD4EE0-4427-4CBD-B98A-84B9E14B42B2}" destId="{B567E67E-FCA9-452F-9E76-428BC156A6D6}" srcOrd="6" destOrd="0" presId="urn:microsoft.com/office/officeart/2005/8/layout/hierarchy3"/>
    <dgm:cxn modelId="{876A7CE8-E808-4EFA-9229-3F0F3A6B1ACA}" type="presParOf" srcId="{F7DD4EE0-4427-4CBD-B98A-84B9E14B42B2}" destId="{7FFD3FD8-11C5-437C-B2DD-957977E57B5F}" srcOrd="7" destOrd="0" presId="urn:microsoft.com/office/officeart/2005/8/layout/hierarchy3"/>
    <dgm:cxn modelId="{3805CC22-85BD-409D-A94C-C8ED0325ED33}" type="presParOf" srcId="{F7DD4EE0-4427-4CBD-B98A-84B9E14B42B2}" destId="{690B06E9-3E24-40E2-B521-41A54809A676}" srcOrd="8" destOrd="0" presId="urn:microsoft.com/office/officeart/2005/8/layout/hierarchy3"/>
    <dgm:cxn modelId="{0E12E100-9CF2-4F9A-B039-009E30E8DBC6}" type="presParOf" srcId="{F7DD4EE0-4427-4CBD-B98A-84B9E14B42B2}" destId="{963B2C73-212B-4C2A-9958-BA30CA253791}" srcOrd="9" destOrd="0" presId="urn:microsoft.com/office/officeart/2005/8/layout/hierarchy3"/>
    <dgm:cxn modelId="{271F0C69-5D88-45F1-BD19-4B6E3B9D42F7}" type="presParOf" srcId="{4ABFCE34-1683-4185-B9B4-CC8AF2CC1414}" destId="{E9E07D19-B41A-4C6A-B93C-FA6A9C56E9F9}" srcOrd="2" destOrd="0" presId="urn:microsoft.com/office/officeart/2005/8/layout/hierarchy3"/>
    <dgm:cxn modelId="{19F4C589-F039-4CBA-846F-6027163A7728}" type="presParOf" srcId="{E9E07D19-B41A-4C6A-B93C-FA6A9C56E9F9}" destId="{5956F74A-9809-46D6-A238-130DA9C88714}" srcOrd="0" destOrd="0" presId="urn:microsoft.com/office/officeart/2005/8/layout/hierarchy3"/>
    <dgm:cxn modelId="{D0FA8900-E396-44D1-9131-54F99F09ACA9}" type="presParOf" srcId="{5956F74A-9809-46D6-A238-130DA9C88714}" destId="{C7AE0A07-EA85-45EC-9518-1248EE9F0BF9}" srcOrd="0" destOrd="0" presId="urn:microsoft.com/office/officeart/2005/8/layout/hierarchy3"/>
    <dgm:cxn modelId="{AA1CB630-2A4B-41DD-A3A1-7A6C3F944020}" type="presParOf" srcId="{5956F74A-9809-46D6-A238-130DA9C88714}" destId="{3BFCC675-5874-4D43-B483-C91B1CFEDD2D}" srcOrd="1" destOrd="0" presId="urn:microsoft.com/office/officeart/2005/8/layout/hierarchy3"/>
    <dgm:cxn modelId="{B7009331-ED6A-4CF6-B83D-C698976CD338}" type="presParOf" srcId="{E9E07D19-B41A-4C6A-B93C-FA6A9C56E9F9}" destId="{DBF405CC-84EB-4E65-860C-369C5E74EBEA}" srcOrd="1" destOrd="0" presId="urn:microsoft.com/office/officeart/2005/8/layout/hierarchy3"/>
    <dgm:cxn modelId="{DCC8A8F8-8C7C-4C01-B7EA-EFE1B9E0B72C}" type="presParOf" srcId="{DBF405CC-84EB-4E65-860C-369C5E74EBEA}" destId="{AAE6118A-B943-4E29-8CEE-544FB96C8704}" srcOrd="0" destOrd="0" presId="urn:microsoft.com/office/officeart/2005/8/layout/hierarchy3"/>
    <dgm:cxn modelId="{D2879673-F8F8-4828-BC0F-4249EE7515CE}" type="presParOf" srcId="{DBF405CC-84EB-4E65-860C-369C5E74EBEA}" destId="{AFA32DFC-4636-4C05-9130-DB33A2289C64}" srcOrd="1" destOrd="0" presId="urn:microsoft.com/office/officeart/2005/8/layout/hierarchy3"/>
    <dgm:cxn modelId="{1C467B33-2B27-4138-A81E-DF569189C9C9}" type="presParOf" srcId="{DBF405CC-84EB-4E65-860C-369C5E74EBEA}" destId="{0B767377-BCBD-42F8-91E8-D82E461AEB5E}" srcOrd="2" destOrd="0" presId="urn:microsoft.com/office/officeart/2005/8/layout/hierarchy3"/>
    <dgm:cxn modelId="{D344B65D-559E-45D0-997A-BE8F90817B6F}" type="presParOf" srcId="{DBF405CC-84EB-4E65-860C-369C5E74EBEA}" destId="{F1C3FBF0-076A-4485-A3AC-06684E1CEDF0}" srcOrd="3" destOrd="0" presId="urn:microsoft.com/office/officeart/2005/8/layout/hierarchy3"/>
    <dgm:cxn modelId="{433CFE06-468B-49E0-A15C-C60EF810AD2C}" type="presParOf" srcId="{DBF405CC-84EB-4E65-860C-369C5E74EBEA}" destId="{6F9D7655-2E80-4B0C-AD14-3DF92D1EFBEC}" srcOrd="4" destOrd="0" presId="urn:microsoft.com/office/officeart/2005/8/layout/hierarchy3"/>
    <dgm:cxn modelId="{B9061058-FA6A-4192-9CB9-A365E2A4FD52}" type="presParOf" srcId="{DBF405CC-84EB-4E65-860C-369C5E74EBEA}" destId="{18BDA881-1472-48BF-86AE-C801AA619B2E}" srcOrd="5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9D7C748-5860-4771-921C-87AE281DCF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54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542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5F2F83EC-90B7-4200-83F4-2852275F6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A8C65-812F-4EB2-9D7A-277750950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77F2-8B79-4B97-9A02-F8692B5F6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29B6-D2C3-437E-9836-F2F081269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B0823-B8FD-492E-8945-EF3134ED8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C5D2E-BA10-4F15-BE73-0541A5C10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ED441-006D-4266-8A7C-998F61B9C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CCC91-E73E-49C4-A0AB-AD8D3081A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4CBC-94AA-486F-B196-680A9C855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BDE1A-EABC-4B66-8B74-33EACD3BB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5E721-BCC4-48E4-9C74-7F713C430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C8412-E576-4D0F-8439-301DB625A6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2881D-49EC-46AA-A83D-7F85572DDA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09B4C-84C5-4A43-8881-160CCFC86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73755-85B1-49C2-882A-E5867230D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42EC9-AF7F-4692-80E6-588BA9814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6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4438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38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4439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39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4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4C3592-CDD7-4A98-AE10-0EB12128E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8"/>
          <p:cNvSpPr>
            <a:spLocks noChangeArrowheads="1" noChangeShapeType="1" noTextEdit="1"/>
          </p:cNvSpPr>
          <p:nvPr/>
        </p:nvSpPr>
        <p:spPr bwMode="auto">
          <a:xfrm>
            <a:off x="755650" y="333375"/>
            <a:ext cx="7920038" cy="170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00" kern="10" dirty="0" err="1" smtClean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Здоровьесберегающие</a:t>
            </a:r>
            <a:endParaRPr lang="ru-RU" sz="2800" kern="10" dirty="0">
              <a:ln w="9525">
                <a:solidFill>
                  <a:srgbClr val="CC0000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  <a:p>
            <a:r>
              <a:rPr lang="ru-RU" sz="2800" kern="10" dirty="0" smtClean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технологии </a:t>
            </a:r>
            <a:r>
              <a:rPr lang="ru-RU" sz="2800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на</a:t>
            </a:r>
          </a:p>
          <a:p>
            <a:r>
              <a:rPr lang="ru-RU" sz="2800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уроках физической культуры</a:t>
            </a:r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8868"/>
            <a:ext cx="485778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53425" cy="1081088"/>
          </a:xfrm>
          <a:solidFill>
            <a:srgbClr val="FFDFDF"/>
          </a:solidFill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eaLnBrk="1" hangingPunct="1"/>
            <a:r>
              <a:rPr lang="ru-RU" sz="3200" dirty="0" smtClean="0">
                <a:solidFill>
                  <a:srgbClr val="990033"/>
                </a:solidFill>
                <a:latin typeface="Arial Black" pitchFamily="34" charset="0"/>
              </a:rPr>
              <a:t>Организация</a:t>
            </a:r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3200" dirty="0" smtClean="0">
                <a:solidFill>
                  <a:srgbClr val="990033"/>
                </a:solidFill>
                <a:latin typeface="Arial Black" pitchFamily="34" charset="0"/>
              </a:rPr>
              <a:t>учебного процесса без ущерба здоровью учащихся</a:t>
            </a:r>
          </a:p>
        </p:txBody>
      </p:sp>
      <p:sp>
        <p:nvSpPr>
          <p:cNvPr id="6147" name="Line 8"/>
          <p:cNvSpPr>
            <a:spLocks noChangeShapeType="1"/>
          </p:cNvSpPr>
          <p:nvPr/>
        </p:nvSpPr>
        <p:spPr bwMode="auto">
          <a:xfrm flipH="1">
            <a:off x="1835150" y="2781300"/>
            <a:ext cx="4968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2392363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1595438" y="2157413"/>
            <a:ext cx="5541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CC"/>
                </a:solidFill>
                <a:latin typeface="Arial Black" pitchFamily="34" charset="0"/>
              </a:rPr>
              <a:t>ПРИНЦИПЫ</a:t>
            </a:r>
            <a:r>
              <a:rPr lang="ru-RU" sz="2800" b="1" dirty="0">
                <a:solidFill>
                  <a:srgbClr val="0066CC"/>
                </a:solidFill>
                <a:latin typeface="Arial Black" pitchFamily="34" charset="0"/>
              </a:rPr>
              <a:t> </a:t>
            </a:r>
            <a:r>
              <a:rPr lang="ru-RU" sz="2800" b="1" dirty="0">
                <a:solidFill>
                  <a:srgbClr val="0000CC"/>
                </a:solidFill>
                <a:latin typeface="Arial Black" pitchFamily="34" charset="0"/>
              </a:rPr>
              <a:t>ВАЛЕОЛОГИИ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179388" y="3213100"/>
            <a:ext cx="3976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66CC"/>
                </a:solidFill>
                <a:latin typeface="Arial Black" pitchFamily="34" charset="0"/>
              </a:rPr>
              <a:t>Сохранение здоровья</a:t>
            </a:r>
          </a:p>
        </p:txBody>
      </p:sp>
      <p:sp>
        <p:nvSpPr>
          <p:cNvPr id="6151" name="Line 15"/>
          <p:cNvSpPr>
            <a:spLocks noChangeShapeType="1"/>
          </p:cNvSpPr>
          <p:nvPr/>
        </p:nvSpPr>
        <p:spPr bwMode="auto">
          <a:xfrm flipH="1">
            <a:off x="539750" y="3789363"/>
            <a:ext cx="3311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17"/>
          <p:cNvSpPr>
            <a:spLocks noChangeShapeType="1"/>
          </p:cNvSpPr>
          <p:nvPr/>
        </p:nvSpPr>
        <p:spPr bwMode="auto">
          <a:xfrm>
            <a:off x="2124075" y="4797425"/>
            <a:ext cx="3384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Text Box 18"/>
          <p:cNvSpPr txBox="1">
            <a:spLocks noChangeArrowheads="1"/>
          </p:cNvSpPr>
          <p:nvPr/>
        </p:nvSpPr>
        <p:spPr bwMode="auto">
          <a:xfrm>
            <a:off x="1692275" y="422116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66CC"/>
                </a:solidFill>
                <a:latin typeface="Arial Black" pitchFamily="34" charset="0"/>
              </a:rPr>
              <a:t>Укрепление здоровья</a:t>
            </a:r>
          </a:p>
        </p:txBody>
      </p:sp>
      <p:sp>
        <p:nvSpPr>
          <p:cNvPr id="6154" name="Line 20"/>
          <p:cNvSpPr>
            <a:spLocks noChangeShapeType="1"/>
          </p:cNvSpPr>
          <p:nvPr/>
        </p:nvSpPr>
        <p:spPr bwMode="auto">
          <a:xfrm flipV="1">
            <a:off x="4356100" y="5876925"/>
            <a:ext cx="36718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Text Box 21"/>
          <p:cNvSpPr txBox="1">
            <a:spLocks noChangeArrowheads="1"/>
          </p:cNvSpPr>
          <p:nvPr/>
        </p:nvSpPr>
        <p:spPr bwMode="auto">
          <a:xfrm>
            <a:off x="3995738" y="5300663"/>
            <a:ext cx="446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66CC"/>
                </a:solidFill>
                <a:latin typeface="Arial Black" pitchFamily="34" charset="0"/>
              </a:rPr>
              <a:t>Формирование здоровья</a:t>
            </a:r>
          </a:p>
        </p:txBody>
      </p:sp>
      <p:sp>
        <p:nvSpPr>
          <p:cNvPr id="6156" name="Line 22"/>
          <p:cNvSpPr>
            <a:spLocks noChangeShapeType="1"/>
          </p:cNvSpPr>
          <p:nvPr/>
        </p:nvSpPr>
        <p:spPr bwMode="auto">
          <a:xfrm>
            <a:off x="4284663" y="2852738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7" name="Line 23"/>
          <p:cNvSpPr>
            <a:spLocks noChangeShapeType="1"/>
          </p:cNvSpPr>
          <p:nvPr/>
        </p:nvSpPr>
        <p:spPr bwMode="auto">
          <a:xfrm>
            <a:off x="6227763" y="27813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8" name="Line 24"/>
          <p:cNvSpPr>
            <a:spLocks noChangeShapeType="1"/>
          </p:cNvSpPr>
          <p:nvPr/>
        </p:nvSpPr>
        <p:spPr bwMode="auto">
          <a:xfrm>
            <a:off x="2268538" y="27813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9" grpId="0"/>
      <p:bldP spid="6150" grpId="0"/>
      <p:bldP spid="6151" grpId="0" animBg="1"/>
      <p:bldP spid="6152" grpId="0" animBg="1"/>
      <p:bldP spid="6153" grpId="0"/>
      <p:bldP spid="6154" grpId="0" animBg="1"/>
      <p:bldP spid="6155" grpId="0"/>
      <p:bldP spid="6156" grpId="0" animBg="1"/>
      <p:bldP spid="6157" grpId="0" animBg="1"/>
      <p:bldP spid="61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7"/>
          <p:cNvSpPr>
            <a:spLocks noChangeArrowheads="1"/>
          </p:cNvSpPr>
          <p:nvPr/>
        </p:nvSpPr>
        <p:spPr bwMode="auto">
          <a:xfrm>
            <a:off x="463550" y="2349500"/>
            <a:ext cx="868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000" b="1">
              <a:solidFill>
                <a:schemeClr val="hlink"/>
              </a:solidFill>
            </a:endParaRPr>
          </a:p>
        </p:txBody>
      </p:sp>
      <p:sp>
        <p:nvSpPr>
          <p:cNvPr id="9219" name="Text Box 28"/>
          <p:cNvSpPr txBox="1">
            <a:spLocks noChangeArrowheads="1"/>
          </p:cNvSpPr>
          <p:nvPr/>
        </p:nvSpPr>
        <p:spPr bwMode="auto">
          <a:xfrm>
            <a:off x="785786" y="2285992"/>
            <a:ext cx="770413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</a:rPr>
              <a:t>  активное </a:t>
            </a:r>
            <a:r>
              <a:rPr lang="ru-RU" sz="2800" b="1" dirty="0">
                <a:latin typeface="Times New Roman" pitchFamily="18" charset="0"/>
              </a:rPr>
              <a:t>участие в процессе </a:t>
            </a:r>
            <a:r>
              <a:rPr lang="ru-RU" sz="2800" b="1" dirty="0" smtClean="0">
                <a:latin typeface="Times New Roman" pitchFamily="18" charset="0"/>
              </a:rPr>
              <a:t>самих</a:t>
            </a:r>
            <a:endParaRPr lang="ru-RU" sz="2800" b="1" dirty="0">
              <a:latin typeface="Times New Roman" pitchFamily="18" charset="0"/>
            </a:endParaRPr>
          </a:p>
          <a:p>
            <a:pPr algn="l"/>
            <a:r>
              <a:rPr lang="ru-RU" sz="2800" b="1" dirty="0">
                <a:latin typeface="Times New Roman" pitchFamily="18" charset="0"/>
              </a:rPr>
              <a:t>   учащихся;</a:t>
            </a:r>
          </a:p>
          <a:p>
            <a:pPr algn="l">
              <a:buFontTx/>
              <a:buChar char="•"/>
            </a:pPr>
            <a:r>
              <a:rPr lang="ru-RU" sz="2800" b="1" dirty="0">
                <a:latin typeface="Times New Roman" pitchFamily="18" charset="0"/>
              </a:rPr>
              <a:t>  создание </a:t>
            </a:r>
            <a:r>
              <a:rPr lang="ru-RU" sz="2800" b="1" dirty="0" err="1">
                <a:latin typeface="Times New Roman" pitchFamily="18" charset="0"/>
              </a:rPr>
              <a:t>здоровьесберегающей</a:t>
            </a:r>
            <a:r>
              <a:rPr lang="ru-RU" sz="2800" b="1" dirty="0">
                <a:latin typeface="Times New Roman" pitchFamily="18" charset="0"/>
              </a:rPr>
              <a:t> среды в    </a:t>
            </a:r>
          </a:p>
          <a:p>
            <a:pPr algn="l"/>
            <a:r>
              <a:rPr lang="ru-RU" sz="2800" b="1" dirty="0">
                <a:latin typeface="Times New Roman" pitchFamily="18" charset="0"/>
              </a:rPr>
              <a:t>   школе</a:t>
            </a:r>
            <a:r>
              <a:rPr lang="ru-RU" sz="2800" b="1" dirty="0" smtClean="0">
                <a:latin typeface="Times New Roman" pitchFamily="18" charset="0"/>
              </a:rPr>
              <a:t>;</a:t>
            </a:r>
          </a:p>
          <a:p>
            <a:pPr algn="l">
              <a:buFontTx/>
              <a:buChar char="•"/>
            </a:pPr>
            <a:r>
              <a:rPr lang="ru-RU" sz="2800" b="1" dirty="0" smtClean="0">
                <a:latin typeface="Times New Roman" pitchFamily="18" charset="0"/>
              </a:rPr>
              <a:t>  </a:t>
            </a:r>
            <a:r>
              <a:rPr lang="ru-RU" sz="2800" b="1" dirty="0">
                <a:latin typeface="Times New Roman" pitchFamily="18" charset="0"/>
              </a:rPr>
              <a:t>компетентность и грамотность педагогов;</a:t>
            </a:r>
          </a:p>
          <a:p>
            <a:pPr algn="l">
              <a:buFontTx/>
              <a:buChar char="•"/>
            </a:pPr>
            <a:r>
              <a:rPr lang="ru-RU" sz="2800" b="1" dirty="0">
                <a:latin typeface="Times New Roman" pitchFamily="18" charset="0"/>
              </a:rPr>
              <a:t>  планомерная работа с родителями;</a:t>
            </a:r>
          </a:p>
          <a:p>
            <a:pPr algn="l">
              <a:buFontTx/>
              <a:buChar char="•"/>
            </a:pPr>
            <a:r>
              <a:rPr lang="ru-RU" sz="2800" b="1" dirty="0">
                <a:latin typeface="Times New Roman" pitchFamily="18" charset="0"/>
              </a:rPr>
              <a:t>  взаимодействие с социально-культурной </a:t>
            </a:r>
          </a:p>
          <a:p>
            <a:pPr algn="l"/>
            <a:r>
              <a:rPr lang="ru-RU" sz="2800" b="1" dirty="0">
                <a:latin typeface="Times New Roman" pitchFamily="18" charset="0"/>
              </a:rPr>
              <a:t>   сферой</a:t>
            </a:r>
            <a:r>
              <a:rPr lang="ru-RU" sz="2400" b="1" dirty="0">
                <a:latin typeface="Times New Roman" pitchFamily="18" charset="0"/>
              </a:rPr>
              <a:t>.</a:t>
            </a:r>
          </a:p>
          <a:p>
            <a:pPr algn="l">
              <a:buFontTx/>
              <a:buChar char="•"/>
            </a:pP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14290"/>
            <a:ext cx="8429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УСПЕХ РАБОТЫ ПО РЕАЛИЗАЦИИ </a:t>
            </a:r>
          </a:p>
          <a:p>
            <a:pPr lvl="0"/>
            <a:r>
              <a:rPr lang="ru-RU" sz="3600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ЗДОРОВЬЕСБЕРЕГАЮЩИХ ТЕХНОЛОГИЙ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142852"/>
            <a:ext cx="7924800" cy="1762148"/>
          </a:xfrm>
        </p:spPr>
        <p:txBody>
          <a:bodyPr/>
          <a:lstStyle/>
          <a:p>
            <a:pPr algn="ctr" eaLnBrk="1" hangingPunct="1"/>
            <a:r>
              <a:rPr lang="ru-RU" sz="4000" dirty="0" smtClean="0">
                <a:solidFill>
                  <a:srgbClr val="990033"/>
                </a:solidFill>
              </a:rPr>
              <a:t>Условия реализации </a:t>
            </a:r>
            <a:r>
              <a:rPr lang="ru-RU" sz="4000" dirty="0" err="1" smtClean="0">
                <a:solidFill>
                  <a:srgbClr val="990033"/>
                </a:solidFill>
              </a:rPr>
              <a:t>здоровьесберегающего</a:t>
            </a:r>
            <a:r>
              <a:rPr lang="ru-RU" sz="4000" dirty="0" smtClean="0">
                <a:solidFill>
                  <a:srgbClr val="990033"/>
                </a:solidFill>
              </a:rPr>
              <a:t> пространства</a:t>
            </a:r>
            <a:r>
              <a:rPr lang="ru-RU" sz="3200" dirty="0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Гигиенический режим</a:t>
            </a:r>
          </a:p>
          <a:p>
            <a:pPr eaLnBrk="1" hangingPunct="1"/>
            <a:r>
              <a:rPr lang="ru-RU" sz="3600" dirty="0" smtClean="0">
                <a:solidFill>
                  <a:schemeClr val="hlink"/>
                </a:solidFill>
              </a:rPr>
              <a:t>Использование </a:t>
            </a:r>
            <a:br>
              <a:rPr lang="ru-RU" sz="3600" dirty="0" smtClean="0">
                <a:solidFill>
                  <a:schemeClr val="hlink"/>
                </a:solidFill>
              </a:rPr>
            </a:br>
            <a:r>
              <a:rPr lang="ru-RU" sz="3600" dirty="0" smtClean="0">
                <a:solidFill>
                  <a:schemeClr val="hlink"/>
                </a:solidFill>
              </a:rPr>
              <a:t>оздоровительных сил природы</a:t>
            </a:r>
          </a:p>
          <a:p>
            <a:pPr eaLnBrk="1" hangingPunct="1"/>
            <a:r>
              <a:rPr lang="ru-RU" sz="3600" dirty="0" smtClean="0">
                <a:solidFill>
                  <a:schemeClr val="hlink"/>
                </a:solidFill>
              </a:rPr>
              <a:t>Двигательный режим</a:t>
            </a:r>
          </a:p>
        </p:txBody>
      </p:sp>
      <p:pic>
        <p:nvPicPr>
          <p:cNvPr id="4" name="Picture 5" descr="CZ24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3112" y="4286256"/>
            <a:ext cx="2020888" cy="24447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71736" y="1500174"/>
            <a:ext cx="642937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6213" lvl="4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требования к расписанию уроков;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наличие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туалетов и умывальников в 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раздевалках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девочек и мальчиков;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соответствующее освещение, наличие аптечки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требования к спортивному оборудованию;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воздушно-тепловой режим;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личная гигиена учащихся;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наличие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у каждого учащегося сменной спортивной обуви и спортивной формы для занятий на уроке физической культуры в зале и соответствующей формы при уроках на свежем воздухе (осень-весна, зима). </a:t>
            </a:r>
            <a:endParaRPr lang="ru-RU" sz="2200" b="1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ru-RU" sz="22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ru-RU" sz="22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43" name="Picture 2" descr="C:\Documents and Settings\Дима.C2CDB48B2BD34C0\Рабочий стол\Папка Татьяны\РИСУНКИ\Барто\Клякс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263125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Блок-схема: альтернативный процесс 11"/>
          <p:cNvSpPr/>
          <p:nvPr/>
        </p:nvSpPr>
        <p:spPr>
          <a:xfrm>
            <a:off x="428596" y="428604"/>
            <a:ext cx="8501063" cy="857250"/>
          </a:xfrm>
          <a:prstGeom prst="flowChartAlternateProcess">
            <a:avLst/>
          </a:prstGeom>
          <a:solidFill>
            <a:srgbClr val="F5F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Гигиенический режим</a:t>
            </a:r>
            <a:endParaRPr lang="ru-RU" sz="3200" b="1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0" y="2500306"/>
            <a:ext cx="4643470" cy="300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000" dirty="0">
                <a:solidFill>
                  <a:srgbClr val="FF33CC"/>
                </a:solidFill>
              </a:rPr>
              <a:t> 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разностороннее воздействие на организм учащихся солнца, воздуха и воды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ru-RU" sz="2200" b="1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ru-RU" sz="22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сочетание естественных сил природы с физическими упражнениями увеличивает их закаливающее действие на  организм.</a:t>
            </a:r>
          </a:p>
        </p:txBody>
      </p:sp>
      <p:pic>
        <p:nvPicPr>
          <p:cNvPr id="11268" name="Picture 2" descr="C:\Documents and Settings\Дима.C2CDB48B2BD34C0\Рабочий стол\Папка Татьяны\РИСУНКИ\Барто\Мальчик прыгает по льду.jpg"/>
          <p:cNvPicPr>
            <a:picLocks noChangeAspect="1" noChangeArrowheads="1"/>
          </p:cNvPicPr>
          <p:nvPr/>
        </p:nvPicPr>
        <p:blipFill>
          <a:blip r:embed="rId2"/>
          <a:srcRect l="6514" t="2856" r="10101"/>
          <a:stretch>
            <a:fillRect/>
          </a:stretch>
        </p:blipFill>
        <p:spPr bwMode="auto">
          <a:xfrm>
            <a:off x="4971162" y="2214554"/>
            <a:ext cx="4172838" cy="4433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Блок-схема: альтернативный процесс 8"/>
          <p:cNvSpPr/>
          <p:nvPr/>
        </p:nvSpPr>
        <p:spPr>
          <a:xfrm>
            <a:off x="428596" y="357166"/>
            <a:ext cx="8501063" cy="857250"/>
          </a:xfrm>
          <a:prstGeom prst="flowChartAlternateProcess">
            <a:avLst/>
          </a:prstGeom>
          <a:solidFill>
            <a:srgbClr val="F5F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Использование </a:t>
            </a:r>
          </a:p>
          <a:p>
            <a:pPr>
              <a:defRPr/>
            </a:pPr>
            <a:r>
              <a:rPr lang="ru-RU" sz="3200" b="1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оздоровительных сил природы</a:t>
            </a:r>
            <a:endParaRPr lang="ru-RU" sz="3200" b="1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29058" y="2143116"/>
            <a:ext cx="4714878" cy="3299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400" dirty="0">
                <a:solidFill>
                  <a:srgbClr val="000066"/>
                </a:solidFill>
              </a:rPr>
              <a:t> 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это простые двигательные действия, направленные на решение задач вводно-подготовительной, основной и заключительной части урока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;</a:t>
            </a: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ru-RU" sz="2200" b="1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ru-RU" sz="22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176213" lvl="1" indent="-1762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это сложные двигательные действия, направленные на решение задач в подвижных и спортивных играх</a:t>
            </a:r>
          </a:p>
        </p:txBody>
      </p:sp>
      <p:pic>
        <p:nvPicPr>
          <p:cNvPr id="8" name="Picture 2" descr="C:\Documents and Settings\Дима.C2CDB48B2BD34C0\Рабочий стол\Папка Татьяны\РИСУНКИ\Барто\Маль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28813"/>
            <a:ext cx="3232150" cy="4714875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285750" y="428625"/>
            <a:ext cx="8501063" cy="857250"/>
          </a:xfrm>
          <a:prstGeom prst="flowChartAlternateProcess">
            <a:avLst/>
          </a:prstGeom>
          <a:solidFill>
            <a:srgbClr val="F5F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Физические упражнения</a:t>
            </a:r>
            <a:endParaRPr lang="ru-RU" sz="3200" b="1" dirty="0">
              <a:solidFill>
                <a:srgbClr val="990033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 descr="Уголки"/>
          <p:cNvSpPr txBox="1">
            <a:spLocks noChangeArrowheads="1"/>
          </p:cNvSpPr>
          <p:nvPr/>
        </p:nvSpPr>
        <p:spPr bwMode="auto">
          <a:xfrm>
            <a:off x="2214546" y="0"/>
            <a:ext cx="4860930" cy="69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ru-RU" sz="4000" b="1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Структура </a:t>
            </a:r>
            <a:r>
              <a:rPr lang="ru-RU" sz="4000" b="1" dirty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урока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42844" y="0"/>
          <a:ext cx="9001156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571472" y="1643050"/>
            <a:ext cx="7924800" cy="3213116"/>
          </a:xfrm>
        </p:spPr>
        <p:txBody>
          <a:bodyPr/>
          <a:lstStyle/>
          <a:p>
            <a:pPr algn="ctr" eaLnBrk="1" hangingPunct="1"/>
            <a:r>
              <a:rPr lang="ru-RU" sz="4000" dirty="0" err="1" smtClean="0">
                <a:solidFill>
                  <a:srgbClr val="990033"/>
                </a:solidFill>
              </a:rPr>
              <a:t>Здоровьесберегающие</a:t>
            </a:r>
            <a:r>
              <a:rPr lang="ru-RU" sz="4000" dirty="0" smtClean="0">
                <a:solidFill>
                  <a:srgbClr val="990033"/>
                </a:solidFill>
              </a:rPr>
              <a:t> технологии, должны, несомненно, использоваться в процессе оздоровления школьников.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150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2214546" y="357166"/>
            <a:ext cx="6119812" cy="863600"/>
          </a:xfrm>
          <a:solidFill>
            <a:srgbClr val="F5F3A7"/>
          </a:solidFill>
          <a:ln w="76200">
            <a:solidFill>
              <a:srgbClr val="F0EEC4"/>
            </a:solidFill>
          </a:ln>
        </p:spPr>
        <p:txBody>
          <a:bodyPr/>
          <a:lstStyle/>
          <a:p>
            <a:pPr algn="ctr" eaLnBrk="1" hangingPunct="1"/>
            <a:r>
              <a:rPr lang="ru-RU" sz="4800" kern="10" dirty="0" smtClean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ea typeface="+mn-ea"/>
                <a:cs typeface="Arial"/>
              </a:rPr>
              <a:t>Введение</a:t>
            </a:r>
            <a:endParaRPr lang="en-US" sz="4800" kern="10" dirty="0" smtClean="0">
              <a:ln w="9525">
                <a:solidFill>
                  <a:srgbClr val="CC0000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4414" y="1857364"/>
            <a:ext cx="7500990" cy="4214842"/>
          </a:xfrm>
        </p:spPr>
        <p:txBody>
          <a:bodyPr/>
          <a:lstStyle/>
          <a:p>
            <a:pPr marL="0" indent="363538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Известно, что здоровье - один из важнейших компонентов человеческого благополучия, счастья, одно из неотъемлемых прав человека, одно из условий успешного социального и экономического развития любой страны. И хотя приоритет здоровья в области образования провозглашен как основополагающий принцип, реально этот принцип, может быть воплощен только усилиями отдельных школ и учреждениями дополнительного образования.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ru-RU" sz="2400" b="1" dirty="0" smtClean="0">
              <a:solidFill>
                <a:schemeClr val="hlink"/>
              </a:solidFill>
            </a:endParaRPr>
          </a:p>
        </p:txBody>
      </p:sp>
      <p:pic>
        <p:nvPicPr>
          <p:cNvPr id="4100" name="Picture 13" descr="PE02711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14290"/>
            <a:ext cx="1746250" cy="1800225"/>
          </a:xfr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1643042" y="428604"/>
            <a:ext cx="6119812" cy="863600"/>
          </a:xfrm>
          <a:solidFill>
            <a:srgbClr val="F5F3A7"/>
          </a:solidFill>
          <a:ln w="76200">
            <a:solidFill>
              <a:srgbClr val="F0EEC4"/>
            </a:solidFill>
          </a:ln>
        </p:spPr>
        <p:txBody>
          <a:bodyPr/>
          <a:lstStyle/>
          <a:p>
            <a:pPr algn="ctr" eaLnBrk="1" hangingPunct="1"/>
            <a:r>
              <a:rPr lang="ru-RU" sz="4400" dirty="0" smtClean="0">
                <a:solidFill>
                  <a:srgbClr val="990033"/>
                </a:solidFill>
                <a:cs typeface="Arial" charset="0"/>
              </a:rPr>
              <a:t>Актуальность темы</a:t>
            </a:r>
            <a:endParaRPr lang="en-US" sz="4400" dirty="0" smtClean="0">
              <a:solidFill>
                <a:srgbClr val="990033"/>
              </a:solidFill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773238"/>
            <a:ext cx="7200900" cy="4392612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hlink"/>
                </a:solidFill>
              </a:rPr>
              <a:t>здоровье школьников относится к приоритетным направлениям в сфере образования;</a:t>
            </a:r>
          </a:p>
          <a:p>
            <a:pPr eaLnBrk="1" hangingPunct="1"/>
            <a:r>
              <a:rPr lang="ru-RU" sz="2400" b="1" dirty="0" smtClean="0">
                <a:solidFill>
                  <a:schemeClr val="hlink"/>
                </a:solidFill>
              </a:rPr>
              <a:t>увеличение числа учеников, имеющих различные функциональные отклонения в состоянии здоровья;</a:t>
            </a:r>
          </a:p>
          <a:p>
            <a:pPr eaLnBrk="1" hangingPunct="1"/>
            <a:r>
              <a:rPr lang="ru-RU" sz="2400" b="1" dirty="0" smtClean="0">
                <a:solidFill>
                  <a:schemeClr val="hlink"/>
                </a:solidFill>
              </a:rPr>
              <a:t>снижение двигательной активности школьников;</a:t>
            </a:r>
          </a:p>
          <a:p>
            <a:pPr eaLnBrk="1" hangingPunct="1"/>
            <a:r>
              <a:rPr lang="ru-RU" sz="2400" b="1" dirty="0" smtClean="0">
                <a:solidFill>
                  <a:schemeClr val="hlink"/>
                </a:solidFill>
              </a:rPr>
              <a:t>физическая культура может компенсировать отрицательные явления.</a:t>
            </a:r>
          </a:p>
          <a:p>
            <a:pPr eaLnBrk="1" hangingPunct="1"/>
            <a:endParaRPr lang="ru-RU" sz="2400" b="1" dirty="0" smtClean="0">
              <a:solidFill>
                <a:schemeClr val="hlink"/>
              </a:solidFill>
            </a:endParaRPr>
          </a:p>
        </p:txBody>
      </p:sp>
      <p:pic>
        <p:nvPicPr>
          <p:cNvPr id="4" name="Picture 0" descr="p_13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43512"/>
            <a:ext cx="1321717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964613" cy="4679950"/>
          </a:xfrm>
          <a:prstGeom prst="roundRect">
            <a:avLst>
              <a:gd name="adj" fmla="val 41315"/>
            </a:avLst>
          </a:prstGeom>
          <a:solidFill>
            <a:srgbClr val="F5F3A7"/>
          </a:solidFill>
        </p:spPr>
        <p:txBody>
          <a:bodyPr/>
          <a:lstStyle/>
          <a:p>
            <a:pPr algn="ctr" eaLnBrk="1" hangingPunct="1"/>
            <a:r>
              <a:rPr lang="ru-RU" sz="3200" dirty="0" err="1" smtClean="0">
                <a:solidFill>
                  <a:srgbClr val="990033"/>
                </a:solidFill>
              </a:rPr>
              <a:t>Здоровьесберегающие</a:t>
            </a:r>
            <a:r>
              <a:rPr lang="ru-RU" sz="3200" dirty="0" smtClean="0">
                <a:solidFill>
                  <a:srgbClr val="990033"/>
                </a:solidFill>
              </a:rPr>
              <a:t> образовательные технологии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hlink"/>
                </a:solidFill>
              </a:rPr>
              <a:t>– это многие из знакомых большинству педагогов психолого-педагогические приемы, методы, технологии, которые не наносят прямого или косвенного вреда здоровью учащихся</a:t>
            </a:r>
          </a:p>
        </p:txBody>
      </p:sp>
      <p:pic>
        <p:nvPicPr>
          <p:cNvPr id="4" name="Picture 5" descr="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428736"/>
            <a:ext cx="9144000" cy="3306767"/>
          </a:xfrm>
          <a:prstGeom prst="roundRect">
            <a:avLst>
              <a:gd name="adj" fmla="val 41315"/>
            </a:avLst>
          </a:prstGeom>
          <a:noFill/>
        </p:spPr>
        <p:txBody>
          <a:bodyPr/>
          <a:lstStyle/>
          <a:p>
            <a:pPr algn="ctr" eaLnBrk="1" hangingPunct="1"/>
            <a:r>
              <a:rPr lang="ru-RU" sz="3200" dirty="0" smtClean="0"/>
              <a:t>Технологии </a:t>
            </a:r>
            <a:r>
              <a:rPr lang="ru-RU" sz="3200" dirty="0" err="1" smtClean="0"/>
              <a:t>здоровьесберегающией</a:t>
            </a:r>
            <a:r>
              <a:rPr lang="ru-RU" sz="3200" dirty="0" smtClean="0"/>
              <a:t> педагогики рассматриваются как совокупность приемов и методов организации учебно-воспитательного процесса без ущерба для здоровья школьников и педагогов. </a:t>
            </a:r>
            <a:endParaRPr lang="ru-RU" sz="3200" dirty="0" smtClean="0">
              <a:solidFill>
                <a:schemeClr val="hlink"/>
              </a:solidFill>
            </a:endParaRPr>
          </a:p>
        </p:txBody>
      </p:sp>
      <p:pic>
        <p:nvPicPr>
          <p:cNvPr id="3" name="Picture 4" descr="vipuskni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9450" y="4743450"/>
            <a:ext cx="2114550" cy="2114550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50000">
                <a:schemeClr val="bg2"/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1142976" y="428604"/>
            <a:ext cx="7286644" cy="1000133"/>
          </a:xfrm>
          <a:solidFill>
            <a:srgbClr val="F5F3A7"/>
          </a:solidFill>
          <a:ln w="76200">
            <a:solidFill>
              <a:srgbClr val="F0EEC4"/>
            </a:solidFill>
          </a:ln>
        </p:spPr>
        <p:txBody>
          <a:bodyPr/>
          <a:lstStyle/>
          <a:p>
            <a:pPr algn="ctr"/>
            <a:r>
              <a:rPr lang="ru-RU" sz="2800" kern="10" dirty="0" smtClean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ea typeface="+mn-ea"/>
                <a:cs typeface="Arial"/>
              </a:rPr>
              <a:t>Основные мероприятия </a:t>
            </a:r>
            <a:r>
              <a:rPr lang="ru-RU" sz="2800" kern="10" dirty="0" err="1" smtClean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ea typeface="+mn-ea"/>
                <a:cs typeface="Arial"/>
              </a:rPr>
              <a:t>здоровьесберегающей</a:t>
            </a:r>
            <a:r>
              <a:rPr lang="ru-RU" sz="2800" kern="10" dirty="0" smtClean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ea typeface="+mn-ea"/>
                <a:cs typeface="Arial"/>
              </a:rPr>
              <a:t> деятельности :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2910" y="1785926"/>
            <a:ext cx="8072494" cy="471490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организация физкультурно-оздоровительных и спортивно-массовых мероприятий; </a:t>
            </a:r>
          </a:p>
          <a:p>
            <a:r>
              <a:rPr lang="ru-RU" sz="24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реализация системы просветительской работы с учениками по формированию у учащихся культуры отношения к своему здоровью;</a:t>
            </a:r>
          </a:p>
          <a:p>
            <a:r>
              <a:rPr lang="ru-RU" sz="24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повышение уровня образованности в области физической культуры, спорта и здорового образа жизни;</a:t>
            </a:r>
          </a:p>
          <a:p>
            <a:r>
              <a:rPr lang="ru-RU" sz="24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формирование у школьников устойчивого интереса и потребности в регулярных занятиях физической культурой и спортом и навыков здорового образа жизни. </a:t>
            </a:r>
          </a:p>
          <a:p>
            <a:pPr eaLnBrk="1" hangingPunct="1"/>
            <a:endParaRPr lang="ru-RU" sz="2400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 descr="Голубая тисненая бумага"/>
          <p:cNvSpPr txBox="1">
            <a:spLocks noChangeArrowheads="1"/>
          </p:cNvSpPr>
          <p:nvPr/>
        </p:nvSpPr>
        <p:spPr bwMode="auto">
          <a:xfrm>
            <a:off x="3143240" y="1714488"/>
            <a:ext cx="600076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обучение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по темам: Лёгкая 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атлетика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, лыжный спорт, баскетбол, волейбол, футбол, 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гимнастика.</a:t>
            </a:r>
            <a:endParaRPr lang="ru-RU" sz="22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использование 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принципа наглядности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, постепенности, доступности нагрузки с учётом возрастных особенностей учащихся;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использование методики чередования интенсивности и релаксации в обучении;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учёт физической подготовленности детей и развития физических качеств.</a:t>
            </a:r>
          </a:p>
          <a:p>
            <a:pPr marL="8128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ru-RU" sz="2000" b="1" dirty="0">
              <a:solidFill>
                <a:srgbClr val="C2020B"/>
              </a:solidFill>
            </a:endParaRPr>
          </a:p>
        </p:txBody>
      </p:sp>
      <p:pic>
        <p:nvPicPr>
          <p:cNvPr id="5123" name="Picture 5" descr="C:\Documents and Settings\Дима.C2CDB48B2BD34C0\Рабочий стол\Папка Татьяны\РИСУНКИ\Барто\Учитель и учен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38"/>
            <a:ext cx="3170238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428596" y="428604"/>
            <a:ext cx="8572500" cy="857250"/>
          </a:xfrm>
          <a:prstGeom prst="flowChartAlternateProcess">
            <a:avLst/>
          </a:prstGeom>
          <a:solidFill>
            <a:srgbClr val="F5F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000066"/>
              </a:solidFill>
            </a:endParaRPr>
          </a:p>
          <a:p>
            <a:pPr algn="ctr">
              <a:defRPr/>
            </a:pPr>
            <a:r>
              <a:rPr lang="ru-RU" sz="3200" b="1" dirty="0" err="1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Образовательная направленность</a:t>
            </a: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313" y="1500188"/>
            <a:ext cx="5929323" cy="514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000" b="1" kern="0" dirty="0">
                <a:solidFill>
                  <a:srgbClr val="009900"/>
                </a:solidFill>
                <a:latin typeface="+mn-lt"/>
              </a:rPr>
              <a:t> 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Защита от влияния неблагоприятных условий внешней среды, а также ТБ, проверка инвентаря и оборудования.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Укрепление здоровья (развитие и укрепление дыхательной, </a:t>
            </a:r>
            <a:r>
              <a:rPr lang="ru-RU" sz="2200" b="1" dirty="0" err="1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сердечно-сосудистой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, мышечной, нервной  систем). Создание условий для нормальной работы всех органов и систем организма.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Повышение сопротивляемости </a:t>
            </a:r>
            <a:r>
              <a:rPr lang="ru-RU" sz="2200" b="1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орга-низма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к неблагоприятным условиям путём закаливания.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 Взаимосвязь с медицинским </a:t>
            </a:r>
            <a:r>
              <a:rPr lang="ru-RU" sz="2200" b="1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персо-налом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и использование их </a:t>
            </a:r>
            <a:r>
              <a:rPr lang="ru-RU" sz="2200" b="1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методи-ческих</a:t>
            </a:r>
            <a:r>
              <a:rPr lang="ru-RU" sz="22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рекомендаций </a:t>
            </a:r>
            <a:r>
              <a:rPr lang="en-US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(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распределение школьников на медицинские  группы: основная, подготовительная, </a:t>
            </a:r>
            <a:r>
              <a:rPr lang="ru-RU" sz="2200" b="1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спе-циальная</a:t>
            </a:r>
            <a:r>
              <a:rPr lang="en-US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)</a:t>
            </a:r>
            <a:r>
              <a:rPr lang="ru-RU" sz="22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ru-RU" sz="2000" b="1" kern="0" dirty="0">
              <a:solidFill>
                <a:srgbClr val="000066"/>
              </a:solidFill>
            </a:endParaRPr>
          </a:p>
        </p:txBody>
      </p:sp>
      <p:pic>
        <p:nvPicPr>
          <p:cNvPr id="6147" name="Picture 7" descr="C:\Documents and Settings\Дима.C2CDB48B2BD34C0\Рабочий стол\Папка Татьяны\РИСУНКИ\Барто\Дети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0" y="2071688"/>
            <a:ext cx="2984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428596" y="428604"/>
            <a:ext cx="8501091" cy="857250"/>
          </a:xfrm>
          <a:prstGeom prst="flowChartAlternateProcess">
            <a:avLst/>
          </a:prstGeom>
          <a:solidFill>
            <a:srgbClr val="F5F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dirty="0" err="1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Оздоровительная направленность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 descr="Голубая тисненая бумага"/>
          <p:cNvSpPr txBox="1">
            <a:spLocks noChangeArrowheads="1"/>
          </p:cNvSpPr>
          <p:nvPr/>
        </p:nvSpPr>
        <p:spPr bwMode="auto">
          <a:xfrm>
            <a:off x="3643306" y="1000108"/>
            <a:ext cx="5286380" cy="542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ru-RU" sz="2400" b="1" dirty="0">
                <a:solidFill>
                  <a:srgbClr val="000066"/>
                </a:solidFill>
              </a:rPr>
              <a:t>          </a:t>
            </a:r>
            <a:endParaRPr lang="ru-RU" b="1" dirty="0">
              <a:solidFill>
                <a:srgbClr val="993300"/>
              </a:solidFill>
            </a:endParaRPr>
          </a:p>
          <a:p>
            <a:pPr marL="342900" lvl="1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b="1" dirty="0">
                <a:solidFill>
                  <a:srgbClr val="993300"/>
                </a:solidFill>
              </a:rPr>
              <a:t> </a:t>
            </a: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учет психологических особенностей учащихся согласно их</a:t>
            </a:r>
            <a:r>
              <a:rPr lang="en-US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возрастным особенностям; </a:t>
            </a:r>
          </a:p>
          <a:p>
            <a:pPr marL="342900" lvl="1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создание эмоционально- </a:t>
            </a:r>
            <a:r>
              <a:rPr lang="ru-RU" sz="2000" b="1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положи-тельного</a:t>
            </a:r>
            <a:r>
              <a:rPr lang="ru-RU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фона в обучении и общении (спортивные, подвижные игры и игровые упражнения);</a:t>
            </a:r>
          </a:p>
          <a:p>
            <a:pPr marL="342900" lvl="1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стимулирование мотивации на успешность в обучении, оказание поддержки и помощи ребенку в выполнении упражнений;</a:t>
            </a:r>
          </a:p>
          <a:p>
            <a:pPr marL="342900" lvl="1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развитие речи, психических процессов (восприятие, внимание, представление, мышление, память, воображение), а также умственных способностей (наблюдение, сравнение, обобщение);</a:t>
            </a:r>
          </a:p>
          <a:p>
            <a:pPr marL="342900" lvl="1" indent="-342900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0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получение знаний в различных видах спортивной деятельности.</a:t>
            </a:r>
            <a:endParaRPr lang="ru-RU" sz="22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1" name="Picture 4" descr="C:\Documents and Settings\Дима.C2CDB48B2BD34C0\Рабочий стол\Папка Татьяны\РИСУНКИ\Барто\Плачущий ребенок и пап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38"/>
            <a:ext cx="34432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285750" y="428625"/>
            <a:ext cx="8501063" cy="857250"/>
          </a:xfrm>
          <a:prstGeom prst="flowChartAlternateProcess">
            <a:avLst/>
          </a:prstGeom>
          <a:solidFill>
            <a:srgbClr val="F5F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dirty="0" err="1">
                <a:solidFill>
                  <a:srgbClr val="990033"/>
                </a:solidFill>
                <a:latin typeface="+mj-lt"/>
                <a:ea typeface="+mj-ea"/>
                <a:cs typeface="+mj-cs"/>
              </a:rPr>
              <a:t>Воспитательная направленность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4564</TotalTime>
  <Words>724</Words>
  <Application>Microsoft PowerPoint</Application>
  <PresentationFormat>Экран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Капсулы</vt:lpstr>
      <vt:lpstr>Слайд 1</vt:lpstr>
      <vt:lpstr>Введение</vt:lpstr>
      <vt:lpstr>Актуальность темы</vt:lpstr>
      <vt:lpstr>Здоровьесберегающие образовательные технологии – это многие из знакомых большинству педагогов психолого-педагогические приемы, методы, технологии, которые не наносят прямого или косвенного вреда здоровью учащихся</vt:lpstr>
      <vt:lpstr>Технологии здоровьесберегающией педагогики рассматриваются как совокупность приемов и методов организации учебно-воспитательного процесса без ущерба для здоровья школьников и педагогов. </vt:lpstr>
      <vt:lpstr>Основные мероприятия здоровьесберегающей деятельности : </vt:lpstr>
      <vt:lpstr>Слайд 7</vt:lpstr>
      <vt:lpstr>Слайд 8</vt:lpstr>
      <vt:lpstr>Слайд 9</vt:lpstr>
      <vt:lpstr>Организация учебного процесса без ущерба здоровью учащихся</vt:lpstr>
      <vt:lpstr>Слайд 11</vt:lpstr>
      <vt:lpstr>Условия реализации здоровьесберегающего пространства </vt:lpstr>
      <vt:lpstr>Слайд 13</vt:lpstr>
      <vt:lpstr>Слайд 14</vt:lpstr>
      <vt:lpstr>Слайд 15</vt:lpstr>
      <vt:lpstr>Слайд 16</vt:lpstr>
      <vt:lpstr>Здоровьесберегающие технологии, должны, несомненно, использоваться в процессе оздоровления школьников.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ФИЗИЧЕСКАЯ КУЛЬТУРА</dc:title>
  <dc:creator>Татьяна</dc:creator>
  <cp:lastModifiedBy>адм</cp:lastModifiedBy>
  <cp:revision>129</cp:revision>
  <dcterms:created xsi:type="dcterms:W3CDTF">2007-03-11T05:07:43Z</dcterms:created>
  <dcterms:modified xsi:type="dcterms:W3CDTF">2011-11-04T20:04:49Z</dcterms:modified>
</cp:coreProperties>
</file>