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2"/>
  </p:notesMasterIdLst>
  <p:sldIdLst>
    <p:sldId id="259" r:id="rId2"/>
    <p:sldId id="264" r:id="rId3"/>
    <p:sldId id="287" r:id="rId4"/>
    <p:sldId id="288" r:id="rId5"/>
    <p:sldId id="266" r:id="rId6"/>
    <p:sldId id="297" r:id="rId7"/>
    <p:sldId id="298" r:id="rId8"/>
    <p:sldId id="299" r:id="rId9"/>
    <p:sldId id="301" r:id="rId10"/>
    <p:sldId id="303" r:id="rId11"/>
    <p:sldId id="302" r:id="rId12"/>
    <p:sldId id="300" r:id="rId13"/>
    <p:sldId id="292" r:id="rId14"/>
    <p:sldId id="295" r:id="rId15"/>
    <p:sldId id="267" r:id="rId16"/>
    <p:sldId id="273" r:id="rId17"/>
    <p:sldId id="294" r:id="rId18"/>
    <p:sldId id="261" r:id="rId19"/>
    <p:sldId id="291" r:id="rId20"/>
    <p:sldId id="260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8B00"/>
    <a:srgbClr val="FF9900"/>
    <a:srgbClr val="FF2121"/>
    <a:srgbClr val="007DDA"/>
    <a:srgbClr val="7C247E"/>
    <a:srgbClr val="6666FF"/>
    <a:srgbClr val="CCCCFF"/>
    <a:srgbClr val="FF6D6D"/>
    <a:srgbClr val="F9EBEB"/>
    <a:srgbClr val="F6E2E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7158" autoAdjust="0"/>
  </p:normalViewPr>
  <p:slideViewPr>
    <p:cSldViewPr>
      <p:cViewPr>
        <p:scale>
          <a:sx n="90" d="100"/>
          <a:sy n="90" d="100"/>
        </p:scale>
        <p:origin x="54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28E435-B2B3-446F-837C-EC5D24D73A6F}" type="doc">
      <dgm:prSet loTypeId="urn:microsoft.com/office/officeart/2005/8/layout/default#8" loCatId="list" qsTypeId="urn:microsoft.com/office/officeart/2005/8/quickstyle/simple3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DA8CDD28-05B0-4920-8E08-A6A1490F052A}">
      <dgm:prSet phldrT="[Текст]" custT="1"/>
      <dgm:spPr/>
      <dgm:t>
        <a:bodyPr/>
        <a:lstStyle/>
        <a:p>
          <a:r>
            <a:rPr lang="ru-RU" sz="2000" dirty="0" smtClean="0"/>
            <a:t>Теория</a:t>
          </a:r>
          <a:endParaRPr lang="ru-RU" sz="2000" dirty="0"/>
        </a:p>
      </dgm:t>
    </dgm:pt>
    <dgm:pt modelId="{52DE1B7A-32CD-4987-8179-360AAEBF8B1F}" type="parTrans" cxnId="{25BDC6C1-6444-474C-AA36-83C334691CC5}">
      <dgm:prSet/>
      <dgm:spPr/>
      <dgm:t>
        <a:bodyPr/>
        <a:lstStyle/>
        <a:p>
          <a:endParaRPr lang="ru-RU"/>
        </a:p>
      </dgm:t>
    </dgm:pt>
    <dgm:pt modelId="{AACE92B6-8C86-4464-B755-15834556473F}" type="sibTrans" cxnId="{25BDC6C1-6444-474C-AA36-83C334691CC5}">
      <dgm:prSet/>
      <dgm:spPr/>
      <dgm:t>
        <a:bodyPr/>
        <a:lstStyle/>
        <a:p>
          <a:endParaRPr lang="ru-RU"/>
        </a:p>
      </dgm:t>
    </dgm:pt>
    <dgm:pt modelId="{9E7DA733-4752-4713-93DC-657146B2AAD8}">
      <dgm:prSet phldrT="[Текст]" custT="1"/>
      <dgm:spPr/>
      <dgm:t>
        <a:bodyPr/>
        <a:lstStyle/>
        <a:p>
          <a:r>
            <a:rPr lang="ru-RU" sz="2000" dirty="0" smtClean="0"/>
            <a:t>Практикум</a:t>
          </a:r>
          <a:endParaRPr lang="ru-RU" sz="2000" dirty="0"/>
        </a:p>
      </dgm:t>
    </dgm:pt>
    <dgm:pt modelId="{7D3C6526-D14A-4427-9F03-FBA16D04FC7E}" type="parTrans" cxnId="{334272CB-10A9-45AE-8D28-86ED714145F3}">
      <dgm:prSet/>
      <dgm:spPr/>
      <dgm:t>
        <a:bodyPr/>
        <a:lstStyle/>
        <a:p>
          <a:endParaRPr lang="ru-RU"/>
        </a:p>
      </dgm:t>
    </dgm:pt>
    <dgm:pt modelId="{BFA6C993-747E-426D-9072-BF940B5237AB}" type="sibTrans" cxnId="{334272CB-10A9-45AE-8D28-86ED714145F3}">
      <dgm:prSet/>
      <dgm:spPr/>
      <dgm:t>
        <a:bodyPr/>
        <a:lstStyle/>
        <a:p>
          <a:endParaRPr lang="ru-RU"/>
        </a:p>
      </dgm:t>
    </dgm:pt>
    <dgm:pt modelId="{F1793E79-4FF7-4D5D-A3FF-EB23379EDC13}">
      <dgm:prSet phldrT="[Текст]" custT="1"/>
      <dgm:spPr/>
      <dgm:t>
        <a:bodyPr/>
        <a:lstStyle/>
        <a:p>
          <a:r>
            <a:rPr lang="ru-RU" sz="2000" dirty="0" smtClean="0"/>
            <a:t>Вопросы</a:t>
          </a:r>
          <a:r>
            <a:rPr lang="ru-RU" sz="2500" dirty="0" smtClean="0"/>
            <a:t> </a:t>
          </a:r>
          <a:endParaRPr lang="ru-RU" sz="2500" dirty="0"/>
        </a:p>
      </dgm:t>
    </dgm:pt>
    <dgm:pt modelId="{B984C591-1C2C-4D7C-B895-E2AB5CF5DF20}" type="parTrans" cxnId="{AA26DB31-D8D9-479B-A924-C60BDE797E90}">
      <dgm:prSet/>
      <dgm:spPr/>
      <dgm:t>
        <a:bodyPr/>
        <a:lstStyle/>
        <a:p>
          <a:endParaRPr lang="ru-RU"/>
        </a:p>
      </dgm:t>
    </dgm:pt>
    <dgm:pt modelId="{3132718E-DB8F-4CCB-A653-A36631763BBC}" type="sibTrans" cxnId="{AA26DB31-D8D9-479B-A924-C60BDE797E90}">
      <dgm:prSet/>
      <dgm:spPr/>
      <dgm:t>
        <a:bodyPr/>
        <a:lstStyle/>
        <a:p>
          <a:endParaRPr lang="ru-RU"/>
        </a:p>
      </dgm:t>
    </dgm:pt>
    <dgm:pt modelId="{25252257-692E-456B-B769-0A71D5AA0CAE}">
      <dgm:prSet phldrT="[Текст]" custT="1"/>
      <dgm:spPr/>
      <dgm:t>
        <a:bodyPr/>
        <a:lstStyle/>
        <a:p>
          <a:r>
            <a:rPr lang="ru-RU" sz="2000" dirty="0" smtClean="0"/>
            <a:t>Задания </a:t>
          </a:r>
          <a:endParaRPr lang="ru-RU" sz="2000" dirty="0"/>
        </a:p>
      </dgm:t>
    </dgm:pt>
    <dgm:pt modelId="{C82AD0E1-1C98-40AD-B79C-98A4BBAA4003}" type="parTrans" cxnId="{149CB269-16D1-47D1-BD4A-F59BB19FA6DC}">
      <dgm:prSet/>
      <dgm:spPr/>
      <dgm:t>
        <a:bodyPr/>
        <a:lstStyle/>
        <a:p>
          <a:endParaRPr lang="ru-RU"/>
        </a:p>
      </dgm:t>
    </dgm:pt>
    <dgm:pt modelId="{D6DE01CD-B8F7-4BC4-9BFF-8279FBC76A64}" type="sibTrans" cxnId="{149CB269-16D1-47D1-BD4A-F59BB19FA6DC}">
      <dgm:prSet/>
      <dgm:spPr/>
      <dgm:t>
        <a:bodyPr/>
        <a:lstStyle/>
        <a:p>
          <a:endParaRPr lang="ru-RU"/>
        </a:p>
      </dgm:t>
    </dgm:pt>
    <dgm:pt modelId="{F9A6CC25-E093-40DF-A940-D127AED8F144}">
      <dgm:prSet phldrT="[Текст]" custT="1"/>
      <dgm:spPr/>
      <dgm:t>
        <a:bodyPr/>
        <a:lstStyle/>
        <a:p>
          <a:r>
            <a:rPr lang="ru-RU" sz="2000" dirty="0" smtClean="0"/>
            <a:t>Тесты </a:t>
          </a:r>
          <a:endParaRPr lang="ru-RU" sz="2000" dirty="0"/>
        </a:p>
      </dgm:t>
    </dgm:pt>
    <dgm:pt modelId="{1F83119C-D5C8-4B20-A124-19321A54E147}" type="parTrans" cxnId="{995D4B4A-56C5-4B0A-BDD7-B1905A056569}">
      <dgm:prSet/>
      <dgm:spPr/>
      <dgm:t>
        <a:bodyPr/>
        <a:lstStyle/>
        <a:p>
          <a:endParaRPr lang="ru-RU"/>
        </a:p>
      </dgm:t>
    </dgm:pt>
    <dgm:pt modelId="{392F89BC-CACB-467E-AEF7-6AE45A82315E}" type="sibTrans" cxnId="{995D4B4A-56C5-4B0A-BDD7-B1905A056569}">
      <dgm:prSet/>
      <dgm:spPr/>
      <dgm:t>
        <a:bodyPr/>
        <a:lstStyle/>
        <a:p>
          <a:endParaRPr lang="ru-RU"/>
        </a:p>
      </dgm:t>
    </dgm:pt>
    <dgm:pt modelId="{86C07F93-6714-4A13-8460-F434A44D9833}" type="pres">
      <dgm:prSet presAssocID="{F028E435-B2B3-446F-837C-EC5D24D73A6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CB4476-00B2-407E-9817-8446D69F3138}" type="pres">
      <dgm:prSet presAssocID="{DA8CDD28-05B0-4920-8E08-A6A1490F052A}" presName="node" presStyleLbl="node1" presStyleIdx="0" presStyleCnt="5" custScaleX="364072" custScaleY="192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2576C-F2E0-4497-A1C6-65CEA4CF2E98}" type="pres">
      <dgm:prSet presAssocID="{AACE92B6-8C86-4464-B755-15834556473F}" presName="sibTrans" presStyleCnt="0"/>
      <dgm:spPr/>
    </dgm:pt>
    <dgm:pt modelId="{CD2BD9A4-769C-4928-8815-8BE8D6276779}" type="pres">
      <dgm:prSet presAssocID="{9E7DA733-4752-4713-93DC-657146B2AAD8}" presName="node" presStyleLbl="node1" presStyleIdx="1" presStyleCnt="5" custScaleX="364072" custScaleY="192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88946B-6AD3-412B-A42F-54DFFC50BAEE}" type="pres">
      <dgm:prSet presAssocID="{BFA6C993-747E-426D-9072-BF940B5237AB}" presName="sibTrans" presStyleCnt="0"/>
      <dgm:spPr/>
    </dgm:pt>
    <dgm:pt modelId="{F5152F4F-0A91-4FB1-BBAE-8DCA436025BB}" type="pres">
      <dgm:prSet presAssocID="{F1793E79-4FF7-4D5D-A3FF-EB23379EDC13}" presName="node" presStyleLbl="node1" presStyleIdx="2" presStyleCnt="5" custScaleX="364072" custScaleY="192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22E68-4B62-475B-8A33-82B45B9614DD}" type="pres">
      <dgm:prSet presAssocID="{3132718E-DB8F-4CCB-A653-A36631763BBC}" presName="sibTrans" presStyleCnt="0"/>
      <dgm:spPr/>
    </dgm:pt>
    <dgm:pt modelId="{4349A58B-8B91-459E-9B54-0D8F75927FB2}" type="pres">
      <dgm:prSet presAssocID="{25252257-692E-456B-B769-0A71D5AA0CAE}" presName="node" presStyleLbl="node1" presStyleIdx="3" presStyleCnt="5" custScaleX="364072" custScaleY="192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95DC3E-C483-47EB-B70B-A402F5C21BAD}" type="pres">
      <dgm:prSet presAssocID="{D6DE01CD-B8F7-4BC4-9BFF-8279FBC76A64}" presName="sibTrans" presStyleCnt="0"/>
      <dgm:spPr/>
    </dgm:pt>
    <dgm:pt modelId="{B122FE11-9CA8-44C3-B1A6-DD7A5E94406B}" type="pres">
      <dgm:prSet presAssocID="{F9A6CC25-E093-40DF-A940-D127AED8F144}" presName="node" presStyleLbl="node1" presStyleIdx="4" presStyleCnt="5" custScaleX="364072" custScaleY="192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CAFD83-10BD-44B7-BCA4-21927D155362}" type="presOf" srcId="{9E7DA733-4752-4713-93DC-657146B2AAD8}" destId="{CD2BD9A4-769C-4928-8815-8BE8D6276779}" srcOrd="0" destOrd="0" presId="urn:microsoft.com/office/officeart/2005/8/layout/default#8"/>
    <dgm:cxn modelId="{995D4B4A-56C5-4B0A-BDD7-B1905A056569}" srcId="{F028E435-B2B3-446F-837C-EC5D24D73A6F}" destId="{F9A6CC25-E093-40DF-A940-D127AED8F144}" srcOrd="4" destOrd="0" parTransId="{1F83119C-D5C8-4B20-A124-19321A54E147}" sibTransId="{392F89BC-CACB-467E-AEF7-6AE45A82315E}"/>
    <dgm:cxn modelId="{AA26DB31-D8D9-479B-A924-C60BDE797E90}" srcId="{F028E435-B2B3-446F-837C-EC5D24D73A6F}" destId="{F1793E79-4FF7-4D5D-A3FF-EB23379EDC13}" srcOrd="2" destOrd="0" parTransId="{B984C591-1C2C-4D7C-B895-E2AB5CF5DF20}" sibTransId="{3132718E-DB8F-4CCB-A653-A36631763BBC}"/>
    <dgm:cxn modelId="{91B92FF1-FB4A-4474-9930-78DCE36D14E1}" type="presOf" srcId="{F028E435-B2B3-446F-837C-EC5D24D73A6F}" destId="{86C07F93-6714-4A13-8460-F434A44D9833}" srcOrd="0" destOrd="0" presId="urn:microsoft.com/office/officeart/2005/8/layout/default#8"/>
    <dgm:cxn modelId="{149CB269-16D1-47D1-BD4A-F59BB19FA6DC}" srcId="{F028E435-B2B3-446F-837C-EC5D24D73A6F}" destId="{25252257-692E-456B-B769-0A71D5AA0CAE}" srcOrd="3" destOrd="0" parTransId="{C82AD0E1-1C98-40AD-B79C-98A4BBAA4003}" sibTransId="{D6DE01CD-B8F7-4BC4-9BFF-8279FBC76A64}"/>
    <dgm:cxn modelId="{334272CB-10A9-45AE-8D28-86ED714145F3}" srcId="{F028E435-B2B3-446F-837C-EC5D24D73A6F}" destId="{9E7DA733-4752-4713-93DC-657146B2AAD8}" srcOrd="1" destOrd="0" parTransId="{7D3C6526-D14A-4427-9F03-FBA16D04FC7E}" sibTransId="{BFA6C993-747E-426D-9072-BF940B5237AB}"/>
    <dgm:cxn modelId="{CDC70EEC-E1CB-484A-9714-E1149B61B07F}" type="presOf" srcId="{25252257-692E-456B-B769-0A71D5AA0CAE}" destId="{4349A58B-8B91-459E-9B54-0D8F75927FB2}" srcOrd="0" destOrd="0" presId="urn:microsoft.com/office/officeart/2005/8/layout/default#8"/>
    <dgm:cxn modelId="{25BDC6C1-6444-474C-AA36-83C334691CC5}" srcId="{F028E435-B2B3-446F-837C-EC5D24D73A6F}" destId="{DA8CDD28-05B0-4920-8E08-A6A1490F052A}" srcOrd="0" destOrd="0" parTransId="{52DE1B7A-32CD-4987-8179-360AAEBF8B1F}" sibTransId="{AACE92B6-8C86-4464-B755-15834556473F}"/>
    <dgm:cxn modelId="{6A6E6BEA-1A5F-4272-9A79-A588752EF4E7}" type="presOf" srcId="{DA8CDD28-05B0-4920-8E08-A6A1490F052A}" destId="{FCCB4476-00B2-407E-9817-8446D69F3138}" srcOrd="0" destOrd="0" presId="urn:microsoft.com/office/officeart/2005/8/layout/default#8"/>
    <dgm:cxn modelId="{0A9F352A-0D81-4F21-BF28-9AA5AB079593}" type="presOf" srcId="{F1793E79-4FF7-4D5D-A3FF-EB23379EDC13}" destId="{F5152F4F-0A91-4FB1-BBAE-8DCA436025BB}" srcOrd="0" destOrd="0" presId="urn:microsoft.com/office/officeart/2005/8/layout/default#8"/>
    <dgm:cxn modelId="{777AC98F-3E77-4DE0-9825-E8E35D076C22}" type="presOf" srcId="{F9A6CC25-E093-40DF-A940-D127AED8F144}" destId="{B122FE11-9CA8-44C3-B1A6-DD7A5E94406B}" srcOrd="0" destOrd="0" presId="urn:microsoft.com/office/officeart/2005/8/layout/default#8"/>
    <dgm:cxn modelId="{B253B78D-06FF-47DE-915C-7AC82188166C}" type="presParOf" srcId="{86C07F93-6714-4A13-8460-F434A44D9833}" destId="{FCCB4476-00B2-407E-9817-8446D69F3138}" srcOrd="0" destOrd="0" presId="urn:microsoft.com/office/officeart/2005/8/layout/default#8"/>
    <dgm:cxn modelId="{57634157-AA99-44A1-B0E1-056508DA0E25}" type="presParOf" srcId="{86C07F93-6714-4A13-8460-F434A44D9833}" destId="{6052576C-F2E0-4497-A1C6-65CEA4CF2E98}" srcOrd="1" destOrd="0" presId="urn:microsoft.com/office/officeart/2005/8/layout/default#8"/>
    <dgm:cxn modelId="{58467EDF-08B9-4575-9953-6E47539BFEEF}" type="presParOf" srcId="{86C07F93-6714-4A13-8460-F434A44D9833}" destId="{CD2BD9A4-769C-4928-8815-8BE8D6276779}" srcOrd="2" destOrd="0" presId="urn:microsoft.com/office/officeart/2005/8/layout/default#8"/>
    <dgm:cxn modelId="{C3B4E2D0-73D0-4B63-8ACC-61180BCA4CFE}" type="presParOf" srcId="{86C07F93-6714-4A13-8460-F434A44D9833}" destId="{4188946B-6AD3-412B-A42F-54DFFC50BAEE}" srcOrd="3" destOrd="0" presId="urn:microsoft.com/office/officeart/2005/8/layout/default#8"/>
    <dgm:cxn modelId="{76C17F9E-8288-4A1F-949B-1AC061E2B88B}" type="presParOf" srcId="{86C07F93-6714-4A13-8460-F434A44D9833}" destId="{F5152F4F-0A91-4FB1-BBAE-8DCA436025BB}" srcOrd="4" destOrd="0" presId="urn:microsoft.com/office/officeart/2005/8/layout/default#8"/>
    <dgm:cxn modelId="{3E527F49-5DD8-4B95-A13B-5E8CA5525BD7}" type="presParOf" srcId="{86C07F93-6714-4A13-8460-F434A44D9833}" destId="{60722E68-4B62-475B-8A33-82B45B9614DD}" srcOrd="5" destOrd="0" presId="urn:microsoft.com/office/officeart/2005/8/layout/default#8"/>
    <dgm:cxn modelId="{626D8DF5-9696-409B-9AFB-5FDF710C840D}" type="presParOf" srcId="{86C07F93-6714-4A13-8460-F434A44D9833}" destId="{4349A58B-8B91-459E-9B54-0D8F75927FB2}" srcOrd="6" destOrd="0" presId="urn:microsoft.com/office/officeart/2005/8/layout/default#8"/>
    <dgm:cxn modelId="{23C62DDD-764F-4FCC-A8F1-298C9A89F1C5}" type="presParOf" srcId="{86C07F93-6714-4A13-8460-F434A44D9833}" destId="{3695DC3E-C483-47EB-B70B-A402F5C21BAD}" srcOrd="7" destOrd="0" presId="urn:microsoft.com/office/officeart/2005/8/layout/default#8"/>
    <dgm:cxn modelId="{6E4820FA-0AAD-4CDB-9FDE-194E2FE74CD3}" type="presParOf" srcId="{86C07F93-6714-4A13-8460-F434A44D9833}" destId="{B122FE11-9CA8-44C3-B1A6-DD7A5E94406B}" srcOrd="8" destOrd="0" presId="urn:microsoft.com/office/officeart/2005/8/layout/default#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D437E4-5583-4068-BB83-CDF01891CA94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419CC6F-4DEB-4E0E-9D67-B539C818DF3C}">
      <dgm:prSet phldrT="[Текст]" custT="1"/>
      <dgm:spPr/>
      <dgm:t>
        <a:bodyPr/>
        <a:lstStyle/>
        <a:p>
          <a:r>
            <a:rPr lang="ru-RU" sz="2400" dirty="0" smtClean="0"/>
            <a:t>Состав АПК </a:t>
          </a:r>
          <a:endParaRPr lang="ru-RU" sz="2400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" action="ppaction://hlinksldjump"/>
          </dgm14:cNvPr>
        </a:ext>
      </dgm:extLst>
    </dgm:pt>
    <dgm:pt modelId="{6B82268E-79DB-408D-ACAA-DE1DBD721F75}" type="parTrans" cxnId="{9C0CC680-A659-4201-ABDA-88779B705B67}">
      <dgm:prSet/>
      <dgm:spPr/>
      <dgm:t>
        <a:bodyPr/>
        <a:lstStyle/>
        <a:p>
          <a:endParaRPr lang="ru-RU"/>
        </a:p>
      </dgm:t>
    </dgm:pt>
    <dgm:pt modelId="{538F77C8-78DA-4E3F-9638-2CAA08E598A5}" type="sibTrans" cxnId="{9C0CC680-A659-4201-ABDA-88779B705B67}">
      <dgm:prSet/>
      <dgm:spPr/>
      <dgm:t>
        <a:bodyPr/>
        <a:lstStyle/>
        <a:p>
          <a:endParaRPr lang="ru-RU"/>
        </a:p>
      </dgm:t>
    </dgm:pt>
    <dgm:pt modelId="{9F217D63-EDCB-483A-92AB-9E31F378639C}">
      <dgm:prSet phldrT="[Текст]" custT="1"/>
      <dgm:spPr/>
      <dgm:t>
        <a:bodyPr/>
        <a:lstStyle/>
        <a:p>
          <a:r>
            <a:rPr lang="ru-RU" sz="2400" dirty="0" smtClean="0"/>
            <a:t>Проблемы АПК</a:t>
          </a:r>
          <a:endParaRPr lang="ru-RU" sz="2400" dirty="0"/>
        </a:p>
      </dgm:t>
    </dgm:pt>
    <dgm:pt modelId="{89E2B9FE-5FC5-4618-95B1-A166D8616E5E}" type="parTrans" cxnId="{E9EBB608-61CF-4D1C-924F-8AA245BF08B5}">
      <dgm:prSet/>
      <dgm:spPr/>
      <dgm:t>
        <a:bodyPr/>
        <a:lstStyle/>
        <a:p>
          <a:endParaRPr lang="ru-RU"/>
        </a:p>
      </dgm:t>
    </dgm:pt>
    <dgm:pt modelId="{DDF36507-9836-4D3E-AAB0-6AAD0DD57548}" type="sibTrans" cxnId="{E9EBB608-61CF-4D1C-924F-8AA245BF08B5}">
      <dgm:prSet/>
      <dgm:spPr/>
      <dgm:t>
        <a:bodyPr/>
        <a:lstStyle/>
        <a:p>
          <a:endParaRPr lang="ru-RU"/>
        </a:p>
      </dgm:t>
    </dgm:pt>
    <dgm:pt modelId="{90B263EE-6F9B-4A04-9200-81FEFCB04451}">
      <dgm:prSet custT="1"/>
      <dgm:spPr/>
      <dgm:t>
        <a:bodyPr/>
        <a:lstStyle/>
        <a:p>
          <a:r>
            <a:rPr lang="ru-RU" sz="2400" dirty="0" smtClean="0"/>
            <a:t>Значение АПК</a:t>
          </a:r>
          <a:endParaRPr lang="ru-RU" sz="2400" dirty="0"/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" action="ppaction://hlinksldjump"/>
          </dgm14:cNvPr>
        </a:ext>
      </dgm:extLst>
    </dgm:pt>
    <dgm:pt modelId="{DB900AF8-D6D2-49CD-AD9B-A8D0E8AACAA3}" type="parTrans" cxnId="{1361E35C-187C-4655-B2B6-CDEA5EDDF874}">
      <dgm:prSet/>
      <dgm:spPr/>
      <dgm:t>
        <a:bodyPr/>
        <a:lstStyle/>
        <a:p>
          <a:endParaRPr lang="ru-RU"/>
        </a:p>
      </dgm:t>
    </dgm:pt>
    <dgm:pt modelId="{0510E0A6-1D9D-448F-B528-4548EC079C3F}" type="sibTrans" cxnId="{1361E35C-187C-4655-B2B6-CDEA5EDDF874}">
      <dgm:prSet/>
      <dgm:spPr/>
      <dgm:t>
        <a:bodyPr/>
        <a:lstStyle/>
        <a:p>
          <a:endParaRPr lang="ru-RU"/>
        </a:p>
      </dgm:t>
    </dgm:pt>
    <dgm:pt modelId="{E63A57B8-F636-4EA5-8079-8F187D608506}" type="pres">
      <dgm:prSet presAssocID="{08D437E4-5583-4068-BB83-CDF01891CA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5FCD349-1616-4E1F-85C2-BCB12B1D8987}" type="pres">
      <dgm:prSet presAssocID="{08D437E4-5583-4068-BB83-CDF01891CA94}" presName="Name1" presStyleCnt="0"/>
      <dgm:spPr/>
      <dgm:t>
        <a:bodyPr/>
        <a:lstStyle/>
        <a:p>
          <a:endParaRPr lang="ru-RU"/>
        </a:p>
      </dgm:t>
    </dgm:pt>
    <dgm:pt modelId="{19691DFF-7827-4539-94EA-6E5B3B992236}" type="pres">
      <dgm:prSet presAssocID="{08D437E4-5583-4068-BB83-CDF01891CA94}" presName="cycle" presStyleCnt="0"/>
      <dgm:spPr/>
      <dgm:t>
        <a:bodyPr/>
        <a:lstStyle/>
        <a:p>
          <a:endParaRPr lang="ru-RU"/>
        </a:p>
      </dgm:t>
    </dgm:pt>
    <dgm:pt modelId="{9D12CA8C-4D50-4C7D-A6C6-D500CEEAD027}" type="pres">
      <dgm:prSet presAssocID="{08D437E4-5583-4068-BB83-CDF01891CA94}" presName="srcNode" presStyleLbl="node1" presStyleIdx="0" presStyleCnt="3"/>
      <dgm:spPr/>
      <dgm:t>
        <a:bodyPr/>
        <a:lstStyle/>
        <a:p>
          <a:endParaRPr lang="ru-RU"/>
        </a:p>
      </dgm:t>
    </dgm:pt>
    <dgm:pt modelId="{95268C04-D985-4718-B4CA-19238BEF984D}" type="pres">
      <dgm:prSet presAssocID="{08D437E4-5583-4068-BB83-CDF01891CA94}" presName="conn" presStyleLbl="parChTrans1D2" presStyleIdx="0" presStyleCnt="1"/>
      <dgm:spPr/>
      <dgm:t>
        <a:bodyPr/>
        <a:lstStyle/>
        <a:p>
          <a:endParaRPr lang="ru-RU"/>
        </a:p>
      </dgm:t>
    </dgm:pt>
    <dgm:pt modelId="{852748A4-8510-4B98-911C-F588D8DEE272}" type="pres">
      <dgm:prSet presAssocID="{08D437E4-5583-4068-BB83-CDF01891CA94}" presName="extraNode" presStyleLbl="node1" presStyleIdx="0" presStyleCnt="3"/>
      <dgm:spPr/>
      <dgm:t>
        <a:bodyPr/>
        <a:lstStyle/>
        <a:p>
          <a:endParaRPr lang="ru-RU"/>
        </a:p>
      </dgm:t>
    </dgm:pt>
    <dgm:pt modelId="{0CEC1C69-A67C-466C-9BF5-FBFDD9B882E7}" type="pres">
      <dgm:prSet presAssocID="{08D437E4-5583-4068-BB83-CDF01891CA94}" presName="dstNode" presStyleLbl="node1" presStyleIdx="0" presStyleCnt="3"/>
      <dgm:spPr/>
      <dgm:t>
        <a:bodyPr/>
        <a:lstStyle/>
        <a:p>
          <a:endParaRPr lang="ru-RU"/>
        </a:p>
      </dgm:t>
    </dgm:pt>
    <dgm:pt modelId="{CD8E89DB-7C7D-4FF2-A382-40A7760790FF}" type="pres">
      <dgm:prSet presAssocID="{90B263EE-6F9B-4A04-9200-81FEFCB04451}" presName="text_1" presStyleLbl="node1" presStyleIdx="0" presStyleCnt="3" custLinFactNeighborX="605" custLinFactNeighborY="-25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6C5F44-6E5D-424A-AC89-1D039927F4D0}" type="pres">
      <dgm:prSet presAssocID="{90B263EE-6F9B-4A04-9200-81FEFCB04451}" presName="accent_1" presStyleCnt="0"/>
      <dgm:spPr/>
      <dgm:t>
        <a:bodyPr/>
        <a:lstStyle/>
        <a:p>
          <a:endParaRPr lang="ru-RU"/>
        </a:p>
      </dgm:t>
    </dgm:pt>
    <dgm:pt modelId="{8374509B-D91A-449E-864E-341B386CAE9C}" type="pres">
      <dgm:prSet presAssocID="{90B263EE-6F9B-4A04-9200-81FEFCB04451}" presName="accentRepeatNode" presStyleLbl="solidFgAcc1" presStyleIdx="0" presStyleCnt="3" custLinFactNeighborX="333" custLinFactNeighborY="1151"/>
      <dgm:spPr/>
      <dgm:t>
        <a:bodyPr/>
        <a:lstStyle/>
        <a:p>
          <a:endParaRPr lang="ru-RU"/>
        </a:p>
      </dgm:t>
    </dgm:pt>
    <dgm:pt modelId="{C5C55972-770E-427B-A2FD-5BB01EFCFD38}" type="pres">
      <dgm:prSet presAssocID="{F419CC6F-4DEB-4E0E-9D67-B539C818DF3C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33709-E928-48A2-AC67-530FA1654B91}" type="pres">
      <dgm:prSet presAssocID="{F419CC6F-4DEB-4E0E-9D67-B539C818DF3C}" presName="accent_2" presStyleCnt="0"/>
      <dgm:spPr/>
      <dgm:t>
        <a:bodyPr/>
        <a:lstStyle/>
        <a:p>
          <a:endParaRPr lang="ru-RU"/>
        </a:p>
      </dgm:t>
    </dgm:pt>
    <dgm:pt modelId="{CEA132D4-5113-40A4-A348-49819A4ACE0B}" type="pres">
      <dgm:prSet presAssocID="{F419CC6F-4DEB-4E0E-9D67-B539C818DF3C}" presName="accentRepeatNode" presStyleLbl="solidFgAcc1" presStyleIdx="1" presStyleCnt="3"/>
      <dgm:spPr/>
      <dgm:t>
        <a:bodyPr/>
        <a:lstStyle/>
        <a:p>
          <a:endParaRPr lang="ru-RU"/>
        </a:p>
      </dgm:t>
    </dgm:pt>
    <dgm:pt modelId="{AB9FEE4E-0414-465A-82B7-9ED95E0CD80A}" type="pres">
      <dgm:prSet presAssocID="{9F217D63-EDCB-483A-92AB-9E31F378639C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4B666-D569-447A-8197-6098B4368BF7}" type="pres">
      <dgm:prSet presAssocID="{9F217D63-EDCB-483A-92AB-9E31F378639C}" presName="accent_3" presStyleCnt="0"/>
      <dgm:spPr/>
      <dgm:t>
        <a:bodyPr/>
        <a:lstStyle/>
        <a:p>
          <a:endParaRPr lang="ru-RU"/>
        </a:p>
      </dgm:t>
    </dgm:pt>
    <dgm:pt modelId="{2E42628C-5830-4B1B-BF2D-B936CD9936FD}" type="pres">
      <dgm:prSet presAssocID="{9F217D63-EDCB-483A-92AB-9E31F378639C}" presName="accentRepeatNode" presStyleLbl="solidFgAcc1" presStyleIdx="2" presStyleCnt="3"/>
      <dgm:spPr/>
      <dgm:t>
        <a:bodyPr/>
        <a:lstStyle/>
        <a:p>
          <a:endParaRPr lang="ru-RU"/>
        </a:p>
      </dgm:t>
    </dgm:pt>
  </dgm:ptLst>
  <dgm:cxnLst>
    <dgm:cxn modelId="{F0C8B749-256D-4E43-96ED-8EE1CA3ACE90}" type="presOf" srcId="{9F217D63-EDCB-483A-92AB-9E31F378639C}" destId="{AB9FEE4E-0414-465A-82B7-9ED95E0CD80A}" srcOrd="0" destOrd="0" presId="urn:microsoft.com/office/officeart/2008/layout/VerticalCurvedList"/>
    <dgm:cxn modelId="{CA69999F-5F06-4CB0-8253-86D606224DE0}" type="presOf" srcId="{08D437E4-5583-4068-BB83-CDF01891CA94}" destId="{E63A57B8-F636-4EA5-8079-8F187D608506}" srcOrd="0" destOrd="0" presId="urn:microsoft.com/office/officeart/2008/layout/VerticalCurvedList"/>
    <dgm:cxn modelId="{9C0CC680-A659-4201-ABDA-88779B705B67}" srcId="{08D437E4-5583-4068-BB83-CDF01891CA94}" destId="{F419CC6F-4DEB-4E0E-9D67-B539C818DF3C}" srcOrd="1" destOrd="0" parTransId="{6B82268E-79DB-408D-ACAA-DE1DBD721F75}" sibTransId="{538F77C8-78DA-4E3F-9638-2CAA08E598A5}"/>
    <dgm:cxn modelId="{958C9631-E24F-4785-B391-93FC227823F3}" type="presOf" srcId="{0510E0A6-1D9D-448F-B528-4548EC079C3F}" destId="{95268C04-D985-4718-B4CA-19238BEF984D}" srcOrd="0" destOrd="0" presId="urn:microsoft.com/office/officeart/2008/layout/VerticalCurvedList"/>
    <dgm:cxn modelId="{E9EBB608-61CF-4D1C-924F-8AA245BF08B5}" srcId="{08D437E4-5583-4068-BB83-CDF01891CA94}" destId="{9F217D63-EDCB-483A-92AB-9E31F378639C}" srcOrd="2" destOrd="0" parTransId="{89E2B9FE-5FC5-4618-95B1-A166D8616E5E}" sibTransId="{DDF36507-9836-4D3E-AAB0-6AAD0DD57548}"/>
    <dgm:cxn modelId="{1E147D7A-9391-4152-B567-B27533E68F42}" type="presOf" srcId="{F419CC6F-4DEB-4E0E-9D67-B539C818DF3C}" destId="{C5C55972-770E-427B-A2FD-5BB01EFCFD38}" srcOrd="0" destOrd="0" presId="urn:microsoft.com/office/officeart/2008/layout/VerticalCurvedList"/>
    <dgm:cxn modelId="{2446E61B-5D7D-476A-8EA4-C0B1BA093632}" type="presOf" srcId="{90B263EE-6F9B-4A04-9200-81FEFCB04451}" destId="{CD8E89DB-7C7D-4FF2-A382-40A7760790FF}" srcOrd="0" destOrd="0" presId="urn:microsoft.com/office/officeart/2008/layout/VerticalCurvedList"/>
    <dgm:cxn modelId="{1361E35C-187C-4655-B2B6-CDEA5EDDF874}" srcId="{08D437E4-5583-4068-BB83-CDF01891CA94}" destId="{90B263EE-6F9B-4A04-9200-81FEFCB04451}" srcOrd="0" destOrd="0" parTransId="{DB900AF8-D6D2-49CD-AD9B-A8D0E8AACAA3}" sibTransId="{0510E0A6-1D9D-448F-B528-4548EC079C3F}"/>
    <dgm:cxn modelId="{806CCC5D-D73E-4138-93F4-D4EA1F260738}" type="presParOf" srcId="{E63A57B8-F636-4EA5-8079-8F187D608506}" destId="{B5FCD349-1616-4E1F-85C2-BCB12B1D8987}" srcOrd="0" destOrd="0" presId="urn:microsoft.com/office/officeart/2008/layout/VerticalCurvedList"/>
    <dgm:cxn modelId="{9C110EF4-F61E-433B-A1E4-4788CC86AF2D}" type="presParOf" srcId="{B5FCD349-1616-4E1F-85C2-BCB12B1D8987}" destId="{19691DFF-7827-4539-94EA-6E5B3B992236}" srcOrd="0" destOrd="0" presId="urn:microsoft.com/office/officeart/2008/layout/VerticalCurvedList"/>
    <dgm:cxn modelId="{9899EEFC-0A44-4E55-9836-85904FE975C5}" type="presParOf" srcId="{19691DFF-7827-4539-94EA-6E5B3B992236}" destId="{9D12CA8C-4D50-4C7D-A6C6-D500CEEAD027}" srcOrd="0" destOrd="0" presId="urn:microsoft.com/office/officeart/2008/layout/VerticalCurvedList"/>
    <dgm:cxn modelId="{4DF7F296-24BF-40AB-BD73-7145ED80D891}" type="presParOf" srcId="{19691DFF-7827-4539-94EA-6E5B3B992236}" destId="{95268C04-D985-4718-B4CA-19238BEF984D}" srcOrd="1" destOrd="0" presId="urn:microsoft.com/office/officeart/2008/layout/VerticalCurvedList"/>
    <dgm:cxn modelId="{B82156BD-4EB6-406F-A4AC-6FDFD5A9D70E}" type="presParOf" srcId="{19691DFF-7827-4539-94EA-6E5B3B992236}" destId="{852748A4-8510-4B98-911C-F588D8DEE272}" srcOrd="2" destOrd="0" presId="urn:microsoft.com/office/officeart/2008/layout/VerticalCurvedList"/>
    <dgm:cxn modelId="{45D77B28-17F9-4764-B971-848522235E6A}" type="presParOf" srcId="{19691DFF-7827-4539-94EA-6E5B3B992236}" destId="{0CEC1C69-A67C-466C-9BF5-FBFDD9B882E7}" srcOrd="3" destOrd="0" presId="urn:microsoft.com/office/officeart/2008/layout/VerticalCurvedList"/>
    <dgm:cxn modelId="{8406814B-2640-47B9-B11F-49514ED4D4C4}" type="presParOf" srcId="{B5FCD349-1616-4E1F-85C2-BCB12B1D8987}" destId="{CD8E89DB-7C7D-4FF2-A382-40A7760790FF}" srcOrd="1" destOrd="0" presId="urn:microsoft.com/office/officeart/2008/layout/VerticalCurvedList"/>
    <dgm:cxn modelId="{1FE8657D-539D-41E3-BD9F-C201C1D8E95C}" type="presParOf" srcId="{B5FCD349-1616-4E1F-85C2-BCB12B1D8987}" destId="{266C5F44-6E5D-424A-AC89-1D039927F4D0}" srcOrd="2" destOrd="0" presId="urn:microsoft.com/office/officeart/2008/layout/VerticalCurvedList"/>
    <dgm:cxn modelId="{86E196A9-DBE8-4A6B-B644-787DA36F76D0}" type="presParOf" srcId="{266C5F44-6E5D-424A-AC89-1D039927F4D0}" destId="{8374509B-D91A-449E-864E-341B386CAE9C}" srcOrd="0" destOrd="0" presId="urn:microsoft.com/office/officeart/2008/layout/VerticalCurvedList"/>
    <dgm:cxn modelId="{2ABEF452-6424-464B-9175-3FBA63105DF2}" type="presParOf" srcId="{B5FCD349-1616-4E1F-85C2-BCB12B1D8987}" destId="{C5C55972-770E-427B-A2FD-5BB01EFCFD38}" srcOrd="3" destOrd="0" presId="urn:microsoft.com/office/officeart/2008/layout/VerticalCurvedList"/>
    <dgm:cxn modelId="{647F4D60-0747-49AF-BC6F-1D7EF215E3FA}" type="presParOf" srcId="{B5FCD349-1616-4E1F-85C2-BCB12B1D8987}" destId="{67533709-E928-48A2-AC67-530FA1654B91}" srcOrd="4" destOrd="0" presId="urn:microsoft.com/office/officeart/2008/layout/VerticalCurvedList"/>
    <dgm:cxn modelId="{18E9EADC-CD66-4F2B-854D-9DAB0B3E340E}" type="presParOf" srcId="{67533709-E928-48A2-AC67-530FA1654B91}" destId="{CEA132D4-5113-40A4-A348-49819A4ACE0B}" srcOrd="0" destOrd="0" presId="urn:microsoft.com/office/officeart/2008/layout/VerticalCurvedList"/>
    <dgm:cxn modelId="{351FCA4A-2DFA-41DF-9D84-E1424638DD10}" type="presParOf" srcId="{B5FCD349-1616-4E1F-85C2-BCB12B1D8987}" destId="{AB9FEE4E-0414-465A-82B7-9ED95E0CD80A}" srcOrd="5" destOrd="0" presId="urn:microsoft.com/office/officeart/2008/layout/VerticalCurvedList"/>
    <dgm:cxn modelId="{B9ED466F-265A-47AD-892C-2C72FF2E1A6B}" type="presParOf" srcId="{B5FCD349-1616-4E1F-85C2-BCB12B1D8987}" destId="{10E4B666-D569-447A-8197-6098B4368BF7}" srcOrd="6" destOrd="0" presId="urn:microsoft.com/office/officeart/2008/layout/VerticalCurvedList"/>
    <dgm:cxn modelId="{83EE5970-FCEB-48B4-88A0-9FABEDEBB060}" type="presParOf" srcId="{10E4B666-D569-447A-8197-6098B4368BF7}" destId="{2E42628C-5830-4B1B-BF2D-B936CD9936FD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F5EE4B-F619-4CC6-ADD2-75905EC14FAF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2A8960-E504-482D-9B51-8490CB9111FE}">
      <dgm:prSet phldrT="[Текст]" custT="1"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accent6">
                  <a:lumMod val="50000"/>
                </a:schemeClr>
              </a:solidFill>
            </a:rPr>
            <a:t>Земельный фонд России</a:t>
          </a:r>
          <a:endParaRPr lang="ru-RU" sz="2000" b="1" dirty="0">
            <a:solidFill>
              <a:schemeClr val="accent6">
                <a:lumMod val="50000"/>
              </a:schemeClr>
            </a:solidFill>
          </a:endParaRPr>
        </a:p>
      </dgm:t>
    </dgm:pt>
    <dgm:pt modelId="{75A11179-86FC-47D6-AEAD-1DC7053FAE7F}" type="parTrans" cxnId="{9271A465-32F6-4725-865E-5A38CF4F511D}">
      <dgm:prSet/>
      <dgm:spPr/>
      <dgm:t>
        <a:bodyPr/>
        <a:lstStyle/>
        <a:p>
          <a:endParaRPr lang="ru-RU"/>
        </a:p>
      </dgm:t>
    </dgm:pt>
    <dgm:pt modelId="{7DD679A2-4B59-48A2-8B97-A823D03D99F1}" type="sibTrans" cxnId="{9271A465-32F6-4725-865E-5A38CF4F511D}">
      <dgm:prSet/>
      <dgm:spPr/>
      <dgm:t>
        <a:bodyPr/>
        <a:lstStyle/>
        <a:p>
          <a:endParaRPr lang="ru-RU"/>
        </a:p>
      </dgm:t>
    </dgm:pt>
    <dgm:pt modelId="{2F3D2DDC-9012-4473-B63F-287BB22D8F42}">
      <dgm:prSet phldrT="[Текст]" custT="1"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algn="l"/>
          <a:r>
            <a:rPr lang="ru-RU" sz="1800" b="1" dirty="0" smtClean="0"/>
            <a:t>Постройки, дороги – 1%</a:t>
          </a:r>
          <a:endParaRPr lang="ru-RU" sz="1800" b="1" dirty="0"/>
        </a:p>
      </dgm:t>
    </dgm:pt>
    <dgm:pt modelId="{C8F50BE9-7C07-4BF2-900E-17509B0F430F}" type="parTrans" cxnId="{92515E02-D033-418F-B301-49B5B9929714}">
      <dgm:prSet/>
      <dgm:spPr/>
      <dgm:t>
        <a:bodyPr/>
        <a:lstStyle/>
        <a:p>
          <a:endParaRPr lang="ru-RU"/>
        </a:p>
      </dgm:t>
    </dgm:pt>
    <dgm:pt modelId="{7CEE2052-E747-4A51-9417-9B53F97BCC60}" type="sibTrans" cxnId="{92515E02-D033-418F-B301-49B5B9929714}">
      <dgm:prSet/>
      <dgm:spPr/>
      <dgm:t>
        <a:bodyPr/>
        <a:lstStyle/>
        <a:p>
          <a:endParaRPr lang="ru-RU"/>
        </a:p>
      </dgm:t>
    </dgm:pt>
    <dgm:pt modelId="{588EB532-7D4D-4E02-8121-B429E7FBF5A8}">
      <dgm:prSet phldrT="[Текст]" custT="1"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algn="l"/>
          <a:r>
            <a:rPr lang="ru-RU" sz="1800" b="1" dirty="0" smtClean="0">
              <a:solidFill>
                <a:schemeClr val="tx1"/>
              </a:solidFill>
            </a:rPr>
            <a:t>Свалки – 1%</a:t>
          </a:r>
          <a:endParaRPr lang="ru-RU" sz="1800" b="1" dirty="0">
            <a:solidFill>
              <a:schemeClr val="tx1"/>
            </a:solidFill>
          </a:endParaRPr>
        </a:p>
      </dgm:t>
    </dgm:pt>
    <dgm:pt modelId="{136750E9-76DD-4151-AC23-D2CD90E68650}" type="parTrans" cxnId="{B7365DBD-B10F-4C41-B901-C3679B43CBF9}">
      <dgm:prSet/>
      <dgm:spPr/>
      <dgm:t>
        <a:bodyPr/>
        <a:lstStyle/>
        <a:p>
          <a:endParaRPr lang="ru-RU"/>
        </a:p>
      </dgm:t>
    </dgm:pt>
    <dgm:pt modelId="{F7796AAC-0CF5-4C76-B4FF-3B0D03622719}" type="sibTrans" cxnId="{B7365DBD-B10F-4C41-B901-C3679B43CBF9}">
      <dgm:prSet/>
      <dgm:spPr/>
      <dgm:t>
        <a:bodyPr/>
        <a:lstStyle/>
        <a:p>
          <a:endParaRPr lang="ru-RU"/>
        </a:p>
      </dgm:t>
    </dgm:pt>
    <dgm:pt modelId="{F80C2FFF-0996-4095-B2CA-1FB25F6956DE}">
      <dgm:prSet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algn="l"/>
          <a:r>
            <a:rPr lang="ru-RU" b="1" dirty="0" smtClean="0"/>
            <a:t>Поверхностные воды – 4%</a:t>
          </a:r>
          <a:endParaRPr lang="ru-RU" b="1" dirty="0"/>
        </a:p>
      </dgm:t>
    </dgm:pt>
    <dgm:pt modelId="{594B1164-D640-4074-B095-D1F663F21A4A}" type="parTrans" cxnId="{EF51F574-73B4-4F7A-88AA-76616D21266D}">
      <dgm:prSet/>
      <dgm:spPr/>
      <dgm:t>
        <a:bodyPr/>
        <a:lstStyle/>
        <a:p>
          <a:endParaRPr lang="ru-RU"/>
        </a:p>
      </dgm:t>
    </dgm:pt>
    <dgm:pt modelId="{87D9C671-DDEA-4092-B10F-D70648D342D9}" type="sibTrans" cxnId="{EF51F574-73B4-4F7A-88AA-76616D21266D}">
      <dgm:prSet/>
      <dgm:spPr/>
      <dgm:t>
        <a:bodyPr/>
        <a:lstStyle/>
        <a:p>
          <a:endParaRPr lang="ru-RU"/>
        </a:p>
      </dgm:t>
    </dgm:pt>
    <dgm:pt modelId="{855A0E8A-4F3D-4534-982A-C3506629686E}">
      <dgm:prSet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algn="l"/>
          <a:r>
            <a:rPr lang="ru-RU" b="1" dirty="0" smtClean="0"/>
            <a:t>Болота – 6%</a:t>
          </a:r>
          <a:endParaRPr lang="ru-RU" b="1" dirty="0"/>
        </a:p>
      </dgm:t>
    </dgm:pt>
    <dgm:pt modelId="{27A484B2-2C41-46E9-A978-AC1ED10CE2F2}" type="parTrans" cxnId="{E0B1A2AA-5D5A-48BB-866F-7DD72DDD0CF3}">
      <dgm:prSet/>
      <dgm:spPr/>
      <dgm:t>
        <a:bodyPr/>
        <a:lstStyle/>
        <a:p>
          <a:endParaRPr lang="ru-RU"/>
        </a:p>
      </dgm:t>
    </dgm:pt>
    <dgm:pt modelId="{43508606-C32D-4802-8618-133BD3EE86E7}" type="sibTrans" cxnId="{E0B1A2AA-5D5A-48BB-866F-7DD72DDD0CF3}">
      <dgm:prSet/>
      <dgm:spPr/>
      <dgm:t>
        <a:bodyPr/>
        <a:lstStyle/>
        <a:p>
          <a:endParaRPr lang="ru-RU"/>
        </a:p>
      </dgm:t>
    </dgm:pt>
    <dgm:pt modelId="{2200E6A3-4738-44E3-9503-5FCAB76A2C38}">
      <dgm:prSet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algn="l"/>
          <a:r>
            <a:rPr lang="ru-RU" b="1" dirty="0" smtClean="0"/>
            <a:t>Прочие земли – 13%</a:t>
          </a:r>
          <a:endParaRPr lang="ru-RU" b="1" dirty="0"/>
        </a:p>
      </dgm:t>
    </dgm:pt>
    <dgm:pt modelId="{3DE0C0CB-D892-43F2-8837-4AF2B91F37DA}" type="parTrans" cxnId="{41FDB349-47BC-4202-8071-5270D43231D4}">
      <dgm:prSet/>
      <dgm:spPr/>
      <dgm:t>
        <a:bodyPr/>
        <a:lstStyle/>
        <a:p>
          <a:endParaRPr lang="ru-RU"/>
        </a:p>
      </dgm:t>
    </dgm:pt>
    <dgm:pt modelId="{47748F3D-502A-42F0-AC2B-A6154DF61CEF}" type="sibTrans" cxnId="{41FDB349-47BC-4202-8071-5270D43231D4}">
      <dgm:prSet/>
      <dgm:spPr/>
      <dgm:t>
        <a:bodyPr/>
        <a:lstStyle/>
        <a:p>
          <a:endParaRPr lang="ru-RU"/>
        </a:p>
      </dgm:t>
    </dgm:pt>
    <dgm:pt modelId="{98172B53-5BE2-4476-BA9E-5CF532DE7C30}">
      <dgm:prSet custT="1"/>
      <dgm:spPr>
        <a:ln>
          <a:solidFill>
            <a:srgbClr val="FF0000"/>
          </a:solidFill>
        </a:ln>
      </dgm:spPr>
      <dgm:t>
        <a:bodyPr/>
        <a:lstStyle/>
        <a:p>
          <a:pPr algn="l"/>
          <a:r>
            <a:rPr lang="ru-RU" sz="1800" b="1" dirty="0" smtClean="0"/>
            <a:t>Сельскохозяйственные земли – 13%</a:t>
          </a:r>
          <a:endParaRPr lang="ru-RU" sz="1800" b="1" dirty="0"/>
        </a:p>
      </dgm:t>
    </dgm:pt>
    <dgm:pt modelId="{4A7D8543-26F6-4718-82F4-57F0E4FE349F}" type="parTrans" cxnId="{B3B881EA-C0FC-4FCC-86F5-66563F2FDC08}">
      <dgm:prSet/>
      <dgm:spPr/>
      <dgm:t>
        <a:bodyPr/>
        <a:lstStyle/>
        <a:p>
          <a:endParaRPr lang="ru-RU"/>
        </a:p>
      </dgm:t>
    </dgm:pt>
    <dgm:pt modelId="{798FC1FB-120A-4727-A897-A0D1A6860B53}" type="sibTrans" cxnId="{B3B881EA-C0FC-4FCC-86F5-66563F2FDC08}">
      <dgm:prSet/>
      <dgm:spPr/>
      <dgm:t>
        <a:bodyPr/>
        <a:lstStyle/>
        <a:p>
          <a:endParaRPr lang="ru-RU"/>
        </a:p>
      </dgm:t>
    </dgm:pt>
    <dgm:pt modelId="{1988F326-B1E3-4368-80EC-0AF2BC90FA4C}">
      <dgm:prSet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algn="l"/>
          <a:r>
            <a:rPr lang="ru-RU" b="1" dirty="0" smtClean="0"/>
            <a:t>Оленьи пастбища – 19%</a:t>
          </a:r>
          <a:endParaRPr lang="ru-RU" b="1" dirty="0"/>
        </a:p>
      </dgm:t>
    </dgm:pt>
    <dgm:pt modelId="{70AEED69-81F6-4B4E-B84A-65E2057E625E}" type="parTrans" cxnId="{CE65283F-3F14-4E89-B972-2FBEC8618CCF}">
      <dgm:prSet/>
      <dgm:spPr/>
      <dgm:t>
        <a:bodyPr/>
        <a:lstStyle/>
        <a:p>
          <a:endParaRPr lang="ru-RU"/>
        </a:p>
      </dgm:t>
    </dgm:pt>
    <dgm:pt modelId="{C2A00BE2-DE71-4628-9297-6260B2523AD0}" type="sibTrans" cxnId="{CE65283F-3F14-4E89-B972-2FBEC8618CCF}">
      <dgm:prSet/>
      <dgm:spPr/>
      <dgm:t>
        <a:bodyPr/>
        <a:lstStyle/>
        <a:p>
          <a:endParaRPr lang="ru-RU"/>
        </a:p>
      </dgm:t>
    </dgm:pt>
    <dgm:pt modelId="{037F17E0-8132-465D-B0FE-90818CBB2C96}">
      <dgm:prSet/>
      <dgm:spPr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pPr algn="l"/>
          <a:r>
            <a:rPr lang="ru-RU" b="1" dirty="0" smtClean="0"/>
            <a:t>Леса – 45%</a:t>
          </a:r>
          <a:endParaRPr lang="ru-RU" b="1" dirty="0"/>
        </a:p>
      </dgm:t>
    </dgm:pt>
    <dgm:pt modelId="{DDA5588B-5019-4E2E-AF88-39D3E2472AAE}" type="parTrans" cxnId="{2F3AFAA8-D38C-4B41-ABD6-3137220FCC33}">
      <dgm:prSet/>
      <dgm:spPr/>
      <dgm:t>
        <a:bodyPr/>
        <a:lstStyle/>
        <a:p>
          <a:endParaRPr lang="ru-RU"/>
        </a:p>
      </dgm:t>
    </dgm:pt>
    <dgm:pt modelId="{EF13AB7A-3A0F-423E-9D79-032F8988EF74}" type="sibTrans" cxnId="{2F3AFAA8-D38C-4B41-ABD6-3137220FCC33}">
      <dgm:prSet/>
      <dgm:spPr/>
      <dgm:t>
        <a:bodyPr/>
        <a:lstStyle/>
        <a:p>
          <a:endParaRPr lang="ru-RU"/>
        </a:p>
      </dgm:t>
    </dgm:pt>
    <dgm:pt modelId="{A4ABABDC-766C-4D1A-85A3-EE1CC9DA2F02}" type="pres">
      <dgm:prSet presAssocID="{EBF5EE4B-F619-4CC6-ADD2-75905EC14FA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EA2B908-E2FB-4993-A1F3-77561BB0A2A1}" type="pres">
      <dgm:prSet presAssocID="{8F2A8960-E504-482D-9B51-8490CB9111FE}" presName="root" presStyleCnt="0"/>
      <dgm:spPr/>
    </dgm:pt>
    <dgm:pt modelId="{793DF36A-8574-4BE3-94CE-C92BE93E47A4}" type="pres">
      <dgm:prSet presAssocID="{8F2A8960-E504-482D-9B51-8490CB9111FE}" presName="rootComposite" presStyleCnt="0"/>
      <dgm:spPr/>
    </dgm:pt>
    <dgm:pt modelId="{0598A463-7DD4-4201-8FA3-A8DB868ABF2E}" type="pres">
      <dgm:prSet presAssocID="{8F2A8960-E504-482D-9B51-8490CB9111FE}" presName="rootText" presStyleLbl="node1" presStyleIdx="0" presStyleCnt="1" custScaleX="385687" custScaleY="95738" custLinFactY="-99876" custLinFactNeighborX="14729" custLinFactNeighborY="-100000"/>
      <dgm:spPr/>
      <dgm:t>
        <a:bodyPr/>
        <a:lstStyle/>
        <a:p>
          <a:endParaRPr lang="ru-RU"/>
        </a:p>
      </dgm:t>
    </dgm:pt>
    <dgm:pt modelId="{A4149A35-797C-420F-B19E-141EBBF8A45A}" type="pres">
      <dgm:prSet presAssocID="{8F2A8960-E504-482D-9B51-8490CB9111FE}" presName="rootConnector" presStyleLbl="node1" presStyleIdx="0" presStyleCnt="1"/>
      <dgm:spPr/>
      <dgm:t>
        <a:bodyPr/>
        <a:lstStyle/>
        <a:p>
          <a:endParaRPr lang="ru-RU"/>
        </a:p>
      </dgm:t>
    </dgm:pt>
    <dgm:pt modelId="{C7927E0D-B551-43B0-A9A4-F0433CEE8EE6}" type="pres">
      <dgm:prSet presAssocID="{8F2A8960-E504-482D-9B51-8490CB9111FE}" presName="childShape" presStyleCnt="0"/>
      <dgm:spPr/>
    </dgm:pt>
    <dgm:pt modelId="{64AE70D2-0452-4CAC-90ED-2C0BE08A129C}" type="pres">
      <dgm:prSet presAssocID="{C8F50BE9-7C07-4BF2-900E-17509B0F430F}" presName="Name13" presStyleLbl="parChTrans1D2" presStyleIdx="0" presStyleCnt="8"/>
      <dgm:spPr/>
      <dgm:t>
        <a:bodyPr/>
        <a:lstStyle/>
        <a:p>
          <a:endParaRPr lang="ru-RU"/>
        </a:p>
      </dgm:t>
    </dgm:pt>
    <dgm:pt modelId="{43508581-EA5A-4C8A-B316-8714212265E0}" type="pres">
      <dgm:prSet presAssocID="{2F3D2DDC-9012-4473-B63F-287BB22D8F42}" presName="childText" presStyleLbl="bgAcc1" presStyleIdx="0" presStyleCnt="8" custScaleX="442777" custScaleY="100270" custLinFactNeighborX="18145" custLinFactNeighborY="-64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76B1D3-93EF-4AFA-9517-12A35FE5658E}" type="pres">
      <dgm:prSet presAssocID="{136750E9-76DD-4151-AC23-D2CD90E68650}" presName="Name13" presStyleLbl="parChTrans1D2" presStyleIdx="1" presStyleCnt="8"/>
      <dgm:spPr/>
      <dgm:t>
        <a:bodyPr/>
        <a:lstStyle/>
        <a:p>
          <a:endParaRPr lang="ru-RU"/>
        </a:p>
      </dgm:t>
    </dgm:pt>
    <dgm:pt modelId="{19C74A0F-0040-4C71-AFF1-2DA3F50A485F}" type="pres">
      <dgm:prSet presAssocID="{588EB532-7D4D-4E02-8121-B429E7FBF5A8}" presName="childText" presStyleLbl="bgAcc1" presStyleIdx="1" presStyleCnt="8" custScaleX="445680" custScaleY="95292" custLinFactNeighborX="16327" custLinFactNeighborY="-111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7D80A1-95C2-42FD-AC2E-002594164A4D}" type="pres">
      <dgm:prSet presAssocID="{594B1164-D640-4074-B095-D1F663F21A4A}" presName="Name13" presStyleLbl="parChTrans1D2" presStyleIdx="2" presStyleCnt="8"/>
      <dgm:spPr/>
      <dgm:t>
        <a:bodyPr/>
        <a:lstStyle/>
        <a:p>
          <a:endParaRPr lang="ru-RU"/>
        </a:p>
      </dgm:t>
    </dgm:pt>
    <dgm:pt modelId="{1E777DA4-7B53-45FC-AB89-1A7496DFF8DB}" type="pres">
      <dgm:prSet presAssocID="{F80C2FFF-0996-4095-B2CA-1FB25F6956DE}" presName="childText" presStyleLbl="bgAcc1" presStyleIdx="2" presStyleCnt="8" custAng="10800000" custFlipVert="1" custScaleX="451061" custScaleY="101512" custLinFactNeighborX="13637" custLinFactNeighborY="-5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B49E2-D3DB-4074-9440-E87AF967352C}" type="pres">
      <dgm:prSet presAssocID="{27A484B2-2C41-46E9-A978-AC1ED10CE2F2}" presName="Name13" presStyleLbl="parChTrans1D2" presStyleIdx="3" presStyleCnt="8"/>
      <dgm:spPr/>
      <dgm:t>
        <a:bodyPr/>
        <a:lstStyle/>
        <a:p>
          <a:endParaRPr lang="ru-RU"/>
        </a:p>
      </dgm:t>
    </dgm:pt>
    <dgm:pt modelId="{34194720-AD1E-4E5A-9F65-9763008AB4EB}" type="pres">
      <dgm:prSet presAssocID="{855A0E8A-4F3D-4534-982A-C3506629686E}" presName="childText" presStyleLbl="bgAcc1" presStyleIdx="3" presStyleCnt="8" custAng="10800000" custFlipVert="1" custScaleX="441134" custScaleY="105604" custLinFactNeighborX="14572" custLinFactNeighborY="-4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4808EB-4714-449A-AB81-D07B14E0D6C4}" type="pres">
      <dgm:prSet presAssocID="{3DE0C0CB-D892-43F2-8837-4AF2B91F37DA}" presName="Name13" presStyleLbl="parChTrans1D2" presStyleIdx="4" presStyleCnt="8"/>
      <dgm:spPr/>
      <dgm:t>
        <a:bodyPr/>
        <a:lstStyle/>
        <a:p>
          <a:endParaRPr lang="ru-RU"/>
        </a:p>
      </dgm:t>
    </dgm:pt>
    <dgm:pt modelId="{1ABADAC2-183A-487F-A9AD-BE04E4DD56FC}" type="pres">
      <dgm:prSet presAssocID="{2200E6A3-4738-44E3-9503-5FCAB76A2C38}" presName="childText" presStyleLbl="bgAcc1" presStyleIdx="4" presStyleCnt="8" custScaleX="445220" custScaleY="94724" custLinFactNeighborX="10485" custLinFactNeighborY="-8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E2ABFA-2975-4994-A6AD-D427569D8555}" type="pres">
      <dgm:prSet presAssocID="{4A7D8543-26F6-4718-82F4-57F0E4FE349F}" presName="Name13" presStyleLbl="parChTrans1D2" presStyleIdx="5" presStyleCnt="8"/>
      <dgm:spPr/>
      <dgm:t>
        <a:bodyPr/>
        <a:lstStyle/>
        <a:p>
          <a:endParaRPr lang="ru-RU"/>
        </a:p>
      </dgm:t>
    </dgm:pt>
    <dgm:pt modelId="{8E8CDB3B-AD96-4AFB-A18D-B6D3A73D37B8}" type="pres">
      <dgm:prSet presAssocID="{98172B53-5BE2-4476-BA9E-5CF532DE7C30}" presName="childText" presStyleLbl="bgAcc1" presStyleIdx="5" presStyleCnt="8" custScaleX="443281" custScaleY="175015" custLinFactNeighborX="11455" custLinFactNeighborY="-100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68E1E-90ED-4B71-8A18-D2891F609A48}" type="pres">
      <dgm:prSet presAssocID="{70AEED69-81F6-4B4E-B84A-65E2057E625E}" presName="Name13" presStyleLbl="parChTrans1D2" presStyleIdx="6" presStyleCnt="8"/>
      <dgm:spPr/>
      <dgm:t>
        <a:bodyPr/>
        <a:lstStyle/>
        <a:p>
          <a:endParaRPr lang="ru-RU"/>
        </a:p>
      </dgm:t>
    </dgm:pt>
    <dgm:pt modelId="{AC7D8669-2960-42E5-9C1F-AB99F0ED8891}" type="pres">
      <dgm:prSet presAssocID="{1988F326-B1E3-4368-80EC-0AF2BC90FA4C}" presName="childText" presStyleLbl="bgAcc1" presStyleIdx="6" presStyleCnt="8" custScaleX="450683" custScaleY="106870" custLinFactNeighborX="7754" custLinFactNeighborY="-98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E80DD-E02D-486A-860F-721276BD6D94}" type="pres">
      <dgm:prSet presAssocID="{DDA5588B-5019-4E2E-AF88-39D3E2472AAE}" presName="Name13" presStyleLbl="parChTrans1D2" presStyleIdx="7" presStyleCnt="8"/>
      <dgm:spPr/>
      <dgm:t>
        <a:bodyPr/>
        <a:lstStyle/>
        <a:p>
          <a:endParaRPr lang="ru-RU"/>
        </a:p>
      </dgm:t>
    </dgm:pt>
    <dgm:pt modelId="{410D995C-7007-4E3C-917F-078048CE88E0}" type="pres">
      <dgm:prSet presAssocID="{037F17E0-8132-465D-B0FE-90818CBB2C96}" presName="childText" presStyleLbl="bgAcc1" presStyleIdx="7" presStyleCnt="8" custScaleX="457743" custScaleY="80671" custLinFactNeighborX="7545" custLinFactNeighborY="-16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71A465-32F6-4725-865E-5A38CF4F511D}" srcId="{EBF5EE4B-F619-4CC6-ADD2-75905EC14FAF}" destId="{8F2A8960-E504-482D-9B51-8490CB9111FE}" srcOrd="0" destOrd="0" parTransId="{75A11179-86FC-47D6-AEAD-1DC7053FAE7F}" sibTransId="{7DD679A2-4B59-48A2-8B97-A823D03D99F1}"/>
    <dgm:cxn modelId="{91666584-9DAD-49FA-9E8A-B9622E0F4DBA}" type="presOf" srcId="{136750E9-76DD-4151-AC23-D2CD90E68650}" destId="{D376B1D3-93EF-4AFA-9517-12A35FE5658E}" srcOrd="0" destOrd="0" presId="urn:microsoft.com/office/officeart/2005/8/layout/hierarchy3"/>
    <dgm:cxn modelId="{DBD2CC86-E094-4838-9D62-99AA126E992B}" type="presOf" srcId="{588EB532-7D4D-4E02-8121-B429E7FBF5A8}" destId="{19C74A0F-0040-4C71-AFF1-2DA3F50A485F}" srcOrd="0" destOrd="0" presId="urn:microsoft.com/office/officeart/2005/8/layout/hierarchy3"/>
    <dgm:cxn modelId="{3A0A0494-24E9-4198-834E-9CC84C83432B}" type="presOf" srcId="{3DE0C0CB-D892-43F2-8837-4AF2B91F37DA}" destId="{504808EB-4714-449A-AB81-D07B14E0D6C4}" srcOrd="0" destOrd="0" presId="urn:microsoft.com/office/officeart/2005/8/layout/hierarchy3"/>
    <dgm:cxn modelId="{A2514349-2304-4E16-A908-EE3411B61A24}" type="presOf" srcId="{27A484B2-2C41-46E9-A978-AC1ED10CE2F2}" destId="{C9BB49E2-D3DB-4074-9440-E87AF967352C}" srcOrd="0" destOrd="0" presId="urn:microsoft.com/office/officeart/2005/8/layout/hierarchy3"/>
    <dgm:cxn modelId="{0473593D-A1DC-47BA-A79D-C6D2D2A364EE}" type="presOf" srcId="{1988F326-B1E3-4368-80EC-0AF2BC90FA4C}" destId="{AC7D8669-2960-42E5-9C1F-AB99F0ED8891}" srcOrd="0" destOrd="0" presId="urn:microsoft.com/office/officeart/2005/8/layout/hierarchy3"/>
    <dgm:cxn modelId="{B3B881EA-C0FC-4FCC-86F5-66563F2FDC08}" srcId="{8F2A8960-E504-482D-9B51-8490CB9111FE}" destId="{98172B53-5BE2-4476-BA9E-5CF532DE7C30}" srcOrd="5" destOrd="0" parTransId="{4A7D8543-26F6-4718-82F4-57F0E4FE349F}" sibTransId="{798FC1FB-120A-4727-A897-A0D1A6860B53}"/>
    <dgm:cxn modelId="{B7365DBD-B10F-4C41-B901-C3679B43CBF9}" srcId="{8F2A8960-E504-482D-9B51-8490CB9111FE}" destId="{588EB532-7D4D-4E02-8121-B429E7FBF5A8}" srcOrd="1" destOrd="0" parTransId="{136750E9-76DD-4151-AC23-D2CD90E68650}" sibTransId="{F7796AAC-0CF5-4C76-B4FF-3B0D03622719}"/>
    <dgm:cxn modelId="{3C4D7D55-7FA2-42D5-A420-1A9EF29183B9}" type="presOf" srcId="{4A7D8543-26F6-4718-82F4-57F0E4FE349F}" destId="{FCE2ABFA-2975-4994-A6AD-D427569D8555}" srcOrd="0" destOrd="0" presId="urn:microsoft.com/office/officeart/2005/8/layout/hierarchy3"/>
    <dgm:cxn modelId="{5D39C9A1-DAA6-4FEE-997C-22FE2B397B10}" type="presOf" srcId="{8F2A8960-E504-482D-9B51-8490CB9111FE}" destId="{0598A463-7DD4-4201-8FA3-A8DB868ABF2E}" srcOrd="0" destOrd="0" presId="urn:microsoft.com/office/officeart/2005/8/layout/hierarchy3"/>
    <dgm:cxn modelId="{4DB6F622-D594-4C59-B911-EA7A37A3F8DC}" type="presOf" srcId="{2F3D2DDC-9012-4473-B63F-287BB22D8F42}" destId="{43508581-EA5A-4C8A-B316-8714212265E0}" srcOrd="0" destOrd="0" presId="urn:microsoft.com/office/officeart/2005/8/layout/hierarchy3"/>
    <dgm:cxn modelId="{8B8A09CC-BA88-4273-ABE9-BADE4AD6E78F}" type="presOf" srcId="{037F17E0-8132-465D-B0FE-90818CBB2C96}" destId="{410D995C-7007-4E3C-917F-078048CE88E0}" srcOrd="0" destOrd="0" presId="urn:microsoft.com/office/officeart/2005/8/layout/hierarchy3"/>
    <dgm:cxn modelId="{CE65283F-3F14-4E89-B972-2FBEC8618CCF}" srcId="{8F2A8960-E504-482D-9B51-8490CB9111FE}" destId="{1988F326-B1E3-4368-80EC-0AF2BC90FA4C}" srcOrd="6" destOrd="0" parTransId="{70AEED69-81F6-4B4E-B84A-65E2057E625E}" sibTransId="{C2A00BE2-DE71-4628-9297-6260B2523AD0}"/>
    <dgm:cxn modelId="{C85DAF41-96C7-4EF2-AF9B-142ABEFD91F9}" type="presOf" srcId="{F80C2FFF-0996-4095-B2CA-1FB25F6956DE}" destId="{1E777DA4-7B53-45FC-AB89-1A7496DFF8DB}" srcOrd="0" destOrd="0" presId="urn:microsoft.com/office/officeart/2005/8/layout/hierarchy3"/>
    <dgm:cxn modelId="{B65841B3-C956-40AA-B0FC-91DBAE3BECCB}" type="presOf" srcId="{70AEED69-81F6-4B4E-B84A-65E2057E625E}" destId="{F8A68E1E-90ED-4B71-8A18-D2891F609A48}" srcOrd="0" destOrd="0" presId="urn:microsoft.com/office/officeart/2005/8/layout/hierarchy3"/>
    <dgm:cxn modelId="{10B5CA21-4230-4DB0-BD5B-57E89E0B34B0}" type="presOf" srcId="{594B1164-D640-4074-B095-D1F663F21A4A}" destId="{C57D80A1-95C2-42FD-AC2E-002594164A4D}" srcOrd="0" destOrd="0" presId="urn:microsoft.com/office/officeart/2005/8/layout/hierarchy3"/>
    <dgm:cxn modelId="{05FC7CF7-E8B3-40B0-9640-F39F2D318256}" type="presOf" srcId="{DDA5588B-5019-4E2E-AF88-39D3E2472AAE}" destId="{B53E80DD-E02D-486A-860F-721276BD6D94}" srcOrd="0" destOrd="0" presId="urn:microsoft.com/office/officeart/2005/8/layout/hierarchy3"/>
    <dgm:cxn modelId="{92515E02-D033-418F-B301-49B5B9929714}" srcId="{8F2A8960-E504-482D-9B51-8490CB9111FE}" destId="{2F3D2DDC-9012-4473-B63F-287BB22D8F42}" srcOrd="0" destOrd="0" parTransId="{C8F50BE9-7C07-4BF2-900E-17509B0F430F}" sibTransId="{7CEE2052-E747-4A51-9417-9B53F97BCC60}"/>
    <dgm:cxn modelId="{E0B1A2AA-5D5A-48BB-866F-7DD72DDD0CF3}" srcId="{8F2A8960-E504-482D-9B51-8490CB9111FE}" destId="{855A0E8A-4F3D-4534-982A-C3506629686E}" srcOrd="3" destOrd="0" parTransId="{27A484B2-2C41-46E9-A978-AC1ED10CE2F2}" sibTransId="{43508606-C32D-4802-8618-133BD3EE86E7}"/>
    <dgm:cxn modelId="{7BEA2E9F-7E4C-4BAA-A751-F3C8AF2ABF6E}" type="presOf" srcId="{C8F50BE9-7C07-4BF2-900E-17509B0F430F}" destId="{64AE70D2-0452-4CAC-90ED-2C0BE08A129C}" srcOrd="0" destOrd="0" presId="urn:microsoft.com/office/officeart/2005/8/layout/hierarchy3"/>
    <dgm:cxn modelId="{2F3AFAA8-D38C-4B41-ABD6-3137220FCC33}" srcId="{8F2A8960-E504-482D-9B51-8490CB9111FE}" destId="{037F17E0-8132-465D-B0FE-90818CBB2C96}" srcOrd="7" destOrd="0" parTransId="{DDA5588B-5019-4E2E-AF88-39D3E2472AAE}" sibTransId="{EF13AB7A-3A0F-423E-9D79-032F8988EF74}"/>
    <dgm:cxn modelId="{41FDB349-47BC-4202-8071-5270D43231D4}" srcId="{8F2A8960-E504-482D-9B51-8490CB9111FE}" destId="{2200E6A3-4738-44E3-9503-5FCAB76A2C38}" srcOrd="4" destOrd="0" parTransId="{3DE0C0CB-D892-43F2-8837-4AF2B91F37DA}" sibTransId="{47748F3D-502A-42F0-AC2B-A6154DF61CEF}"/>
    <dgm:cxn modelId="{74FCF590-5DB8-4261-AEF1-E2AB86717014}" type="presOf" srcId="{98172B53-5BE2-4476-BA9E-5CF532DE7C30}" destId="{8E8CDB3B-AD96-4AFB-A18D-B6D3A73D37B8}" srcOrd="0" destOrd="0" presId="urn:microsoft.com/office/officeart/2005/8/layout/hierarchy3"/>
    <dgm:cxn modelId="{21F54ABA-3CB4-49E0-8636-55FCA2B73322}" type="presOf" srcId="{855A0E8A-4F3D-4534-982A-C3506629686E}" destId="{34194720-AD1E-4E5A-9F65-9763008AB4EB}" srcOrd="0" destOrd="0" presId="urn:microsoft.com/office/officeart/2005/8/layout/hierarchy3"/>
    <dgm:cxn modelId="{55F80253-2B5B-41FB-B285-FF346CCAE713}" type="presOf" srcId="{8F2A8960-E504-482D-9B51-8490CB9111FE}" destId="{A4149A35-797C-420F-B19E-141EBBF8A45A}" srcOrd="1" destOrd="0" presId="urn:microsoft.com/office/officeart/2005/8/layout/hierarchy3"/>
    <dgm:cxn modelId="{59902A97-42CC-4D43-A79B-0E03DC4E109E}" type="presOf" srcId="{2200E6A3-4738-44E3-9503-5FCAB76A2C38}" destId="{1ABADAC2-183A-487F-A9AD-BE04E4DD56FC}" srcOrd="0" destOrd="0" presId="urn:microsoft.com/office/officeart/2005/8/layout/hierarchy3"/>
    <dgm:cxn modelId="{02157FFE-4E05-4E56-8615-C7F263836E03}" type="presOf" srcId="{EBF5EE4B-F619-4CC6-ADD2-75905EC14FAF}" destId="{A4ABABDC-766C-4D1A-85A3-EE1CC9DA2F02}" srcOrd="0" destOrd="0" presId="urn:microsoft.com/office/officeart/2005/8/layout/hierarchy3"/>
    <dgm:cxn modelId="{EF51F574-73B4-4F7A-88AA-76616D21266D}" srcId="{8F2A8960-E504-482D-9B51-8490CB9111FE}" destId="{F80C2FFF-0996-4095-B2CA-1FB25F6956DE}" srcOrd="2" destOrd="0" parTransId="{594B1164-D640-4074-B095-D1F663F21A4A}" sibTransId="{87D9C671-DDEA-4092-B10F-D70648D342D9}"/>
    <dgm:cxn modelId="{2AE26180-5D0B-4838-8D65-C6310901DC7A}" type="presParOf" srcId="{A4ABABDC-766C-4D1A-85A3-EE1CC9DA2F02}" destId="{8EA2B908-E2FB-4993-A1F3-77561BB0A2A1}" srcOrd="0" destOrd="0" presId="urn:microsoft.com/office/officeart/2005/8/layout/hierarchy3"/>
    <dgm:cxn modelId="{C355739E-EAAE-42E2-8EBE-CF2F05C57848}" type="presParOf" srcId="{8EA2B908-E2FB-4993-A1F3-77561BB0A2A1}" destId="{793DF36A-8574-4BE3-94CE-C92BE93E47A4}" srcOrd="0" destOrd="0" presId="urn:microsoft.com/office/officeart/2005/8/layout/hierarchy3"/>
    <dgm:cxn modelId="{0BB4AB74-2202-4066-B094-6A6E82055B74}" type="presParOf" srcId="{793DF36A-8574-4BE3-94CE-C92BE93E47A4}" destId="{0598A463-7DD4-4201-8FA3-A8DB868ABF2E}" srcOrd="0" destOrd="0" presId="urn:microsoft.com/office/officeart/2005/8/layout/hierarchy3"/>
    <dgm:cxn modelId="{B0B481A8-CBD1-477C-961B-068BF7286314}" type="presParOf" srcId="{793DF36A-8574-4BE3-94CE-C92BE93E47A4}" destId="{A4149A35-797C-420F-B19E-141EBBF8A45A}" srcOrd="1" destOrd="0" presId="urn:microsoft.com/office/officeart/2005/8/layout/hierarchy3"/>
    <dgm:cxn modelId="{6379D45B-EF45-4122-9CF5-28F30AEE023B}" type="presParOf" srcId="{8EA2B908-E2FB-4993-A1F3-77561BB0A2A1}" destId="{C7927E0D-B551-43B0-A9A4-F0433CEE8EE6}" srcOrd="1" destOrd="0" presId="urn:microsoft.com/office/officeart/2005/8/layout/hierarchy3"/>
    <dgm:cxn modelId="{B7D8C16F-ACF4-4F76-9F53-2C00A714FDDC}" type="presParOf" srcId="{C7927E0D-B551-43B0-A9A4-F0433CEE8EE6}" destId="{64AE70D2-0452-4CAC-90ED-2C0BE08A129C}" srcOrd="0" destOrd="0" presId="urn:microsoft.com/office/officeart/2005/8/layout/hierarchy3"/>
    <dgm:cxn modelId="{A302FFEA-FE02-4792-925F-9050927510B5}" type="presParOf" srcId="{C7927E0D-B551-43B0-A9A4-F0433CEE8EE6}" destId="{43508581-EA5A-4C8A-B316-8714212265E0}" srcOrd="1" destOrd="0" presId="urn:microsoft.com/office/officeart/2005/8/layout/hierarchy3"/>
    <dgm:cxn modelId="{9EA8B904-8CDC-4E16-8FE4-C30F2D49C306}" type="presParOf" srcId="{C7927E0D-B551-43B0-A9A4-F0433CEE8EE6}" destId="{D376B1D3-93EF-4AFA-9517-12A35FE5658E}" srcOrd="2" destOrd="0" presId="urn:microsoft.com/office/officeart/2005/8/layout/hierarchy3"/>
    <dgm:cxn modelId="{10D5CC91-2E3B-4CA1-B24A-5495D9581F93}" type="presParOf" srcId="{C7927E0D-B551-43B0-A9A4-F0433CEE8EE6}" destId="{19C74A0F-0040-4C71-AFF1-2DA3F50A485F}" srcOrd="3" destOrd="0" presId="urn:microsoft.com/office/officeart/2005/8/layout/hierarchy3"/>
    <dgm:cxn modelId="{7AAA62D6-C598-43DD-9CA2-95E091CD2B88}" type="presParOf" srcId="{C7927E0D-B551-43B0-A9A4-F0433CEE8EE6}" destId="{C57D80A1-95C2-42FD-AC2E-002594164A4D}" srcOrd="4" destOrd="0" presId="urn:microsoft.com/office/officeart/2005/8/layout/hierarchy3"/>
    <dgm:cxn modelId="{4B36C98A-DFFA-47FE-9D98-AD85DE17DC6E}" type="presParOf" srcId="{C7927E0D-B551-43B0-A9A4-F0433CEE8EE6}" destId="{1E777DA4-7B53-45FC-AB89-1A7496DFF8DB}" srcOrd="5" destOrd="0" presId="urn:microsoft.com/office/officeart/2005/8/layout/hierarchy3"/>
    <dgm:cxn modelId="{6F3CCC35-641C-4356-B053-7B87F2A6FD09}" type="presParOf" srcId="{C7927E0D-B551-43B0-A9A4-F0433CEE8EE6}" destId="{C9BB49E2-D3DB-4074-9440-E87AF967352C}" srcOrd="6" destOrd="0" presId="urn:microsoft.com/office/officeart/2005/8/layout/hierarchy3"/>
    <dgm:cxn modelId="{F50A2412-415B-43D6-BBA5-6B26530574AC}" type="presParOf" srcId="{C7927E0D-B551-43B0-A9A4-F0433CEE8EE6}" destId="{34194720-AD1E-4E5A-9F65-9763008AB4EB}" srcOrd="7" destOrd="0" presId="urn:microsoft.com/office/officeart/2005/8/layout/hierarchy3"/>
    <dgm:cxn modelId="{71B9AC72-7734-45A1-A3BD-962B4939D8CD}" type="presParOf" srcId="{C7927E0D-B551-43B0-A9A4-F0433CEE8EE6}" destId="{504808EB-4714-449A-AB81-D07B14E0D6C4}" srcOrd="8" destOrd="0" presId="urn:microsoft.com/office/officeart/2005/8/layout/hierarchy3"/>
    <dgm:cxn modelId="{6938F51B-A2ED-4E5A-AA01-87BFBE946BDE}" type="presParOf" srcId="{C7927E0D-B551-43B0-A9A4-F0433CEE8EE6}" destId="{1ABADAC2-183A-487F-A9AD-BE04E4DD56FC}" srcOrd="9" destOrd="0" presId="urn:microsoft.com/office/officeart/2005/8/layout/hierarchy3"/>
    <dgm:cxn modelId="{48287FAB-CE15-4D28-A99E-7A8AE15C4258}" type="presParOf" srcId="{C7927E0D-B551-43B0-A9A4-F0433CEE8EE6}" destId="{FCE2ABFA-2975-4994-A6AD-D427569D8555}" srcOrd="10" destOrd="0" presId="urn:microsoft.com/office/officeart/2005/8/layout/hierarchy3"/>
    <dgm:cxn modelId="{F9109BE6-49B3-472C-B95E-7F0DA959DE2C}" type="presParOf" srcId="{C7927E0D-B551-43B0-A9A4-F0433CEE8EE6}" destId="{8E8CDB3B-AD96-4AFB-A18D-B6D3A73D37B8}" srcOrd="11" destOrd="0" presId="urn:microsoft.com/office/officeart/2005/8/layout/hierarchy3"/>
    <dgm:cxn modelId="{B1DE9FBE-6E66-4D54-8194-F51D39A13247}" type="presParOf" srcId="{C7927E0D-B551-43B0-A9A4-F0433CEE8EE6}" destId="{F8A68E1E-90ED-4B71-8A18-D2891F609A48}" srcOrd="12" destOrd="0" presId="urn:microsoft.com/office/officeart/2005/8/layout/hierarchy3"/>
    <dgm:cxn modelId="{43427E05-C0B5-4CC1-878B-EECEAFA5AB95}" type="presParOf" srcId="{C7927E0D-B551-43B0-A9A4-F0433CEE8EE6}" destId="{AC7D8669-2960-42E5-9C1F-AB99F0ED8891}" srcOrd="13" destOrd="0" presId="urn:microsoft.com/office/officeart/2005/8/layout/hierarchy3"/>
    <dgm:cxn modelId="{0DAB8D9C-D1A1-48E9-AB0C-0AC1063ADCAF}" type="presParOf" srcId="{C7927E0D-B551-43B0-A9A4-F0433CEE8EE6}" destId="{B53E80DD-E02D-486A-860F-721276BD6D94}" srcOrd="14" destOrd="0" presId="urn:microsoft.com/office/officeart/2005/8/layout/hierarchy3"/>
    <dgm:cxn modelId="{BC286CD8-13ED-4FA3-A363-4E382C1790B6}" type="presParOf" srcId="{C7927E0D-B551-43B0-A9A4-F0433CEE8EE6}" destId="{410D995C-7007-4E3C-917F-078048CE88E0}" srcOrd="1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F941D9-A9A2-4045-8D60-E0EC47C1E03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528B75-99BB-44D5-8B97-0357E873F8F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1</a:t>
          </a:r>
          <a:endParaRPr lang="ru-RU" b="1" dirty="0">
            <a:solidFill>
              <a:schemeClr val="accent6">
                <a:lumMod val="75000"/>
              </a:schemeClr>
            </a:solidFill>
          </a:endParaRPr>
        </a:p>
      </dgm:t>
    </dgm:pt>
    <dgm:pt modelId="{662D0FB6-FD0D-4F62-8F2D-A4BE0600F437}" type="parTrans" cxnId="{8D9E873C-A693-4B1C-9506-8F73B5883D8F}">
      <dgm:prSet/>
      <dgm:spPr/>
      <dgm:t>
        <a:bodyPr/>
        <a:lstStyle/>
        <a:p>
          <a:endParaRPr lang="ru-RU"/>
        </a:p>
      </dgm:t>
    </dgm:pt>
    <dgm:pt modelId="{BD261983-5F82-4839-A66E-CABB3755727B}" type="sibTrans" cxnId="{8D9E873C-A693-4B1C-9506-8F73B5883D8F}">
      <dgm:prSet/>
      <dgm:spPr/>
      <dgm:t>
        <a:bodyPr/>
        <a:lstStyle/>
        <a:p>
          <a:endParaRPr lang="ru-RU"/>
        </a:p>
      </dgm:t>
    </dgm:pt>
    <dgm:pt modelId="{31074D25-D17A-4BCD-932F-B8F1C5A91513}">
      <dgm:prSet phldrT="[Текст]" custT="1"/>
      <dgm:spPr/>
      <dgm:t>
        <a:bodyPr/>
        <a:lstStyle/>
        <a:p>
          <a:r>
            <a:rPr lang="ru-RU" sz="2000" dirty="0" smtClean="0"/>
            <a:t>АПК</a:t>
          </a:r>
          <a:endParaRPr lang="ru-RU" sz="2000" dirty="0"/>
        </a:p>
      </dgm:t>
    </dgm:pt>
    <dgm:pt modelId="{BAC957B2-9445-40CC-856E-FC30AEFEA037}" type="parTrans" cxnId="{3DD86DAB-E17C-40A4-B82F-E633E04F0A49}">
      <dgm:prSet/>
      <dgm:spPr/>
      <dgm:t>
        <a:bodyPr/>
        <a:lstStyle/>
        <a:p>
          <a:endParaRPr lang="ru-RU"/>
        </a:p>
      </dgm:t>
    </dgm:pt>
    <dgm:pt modelId="{DD04B086-B28B-430D-B782-52AB55228BBD}" type="sibTrans" cxnId="{3DD86DAB-E17C-40A4-B82F-E633E04F0A49}">
      <dgm:prSet/>
      <dgm:spPr/>
      <dgm:t>
        <a:bodyPr/>
        <a:lstStyle/>
        <a:p>
          <a:endParaRPr lang="ru-RU"/>
        </a:p>
      </dgm:t>
    </dgm:pt>
    <dgm:pt modelId="{18FABE87-AA51-431E-B74F-910A259435A4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2</a:t>
          </a:r>
          <a:endParaRPr lang="ru-RU" b="1" dirty="0">
            <a:solidFill>
              <a:schemeClr val="accent6">
                <a:lumMod val="75000"/>
              </a:schemeClr>
            </a:solidFill>
          </a:endParaRPr>
        </a:p>
      </dgm:t>
    </dgm:pt>
    <dgm:pt modelId="{6D49F07D-6A48-4C78-A9C9-712A150BEC7E}" type="parTrans" cxnId="{DA92750D-E6CB-4325-9BE2-912EFF90F968}">
      <dgm:prSet/>
      <dgm:spPr/>
      <dgm:t>
        <a:bodyPr/>
        <a:lstStyle/>
        <a:p>
          <a:endParaRPr lang="ru-RU"/>
        </a:p>
      </dgm:t>
    </dgm:pt>
    <dgm:pt modelId="{AC1DDC22-A6A3-49EA-9F88-58DB898394F7}" type="sibTrans" cxnId="{DA92750D-E6CB-4325-9BE2-912EFF90F968}">
      <dgm:prSet/>
      <dgm:spPr/>
      <dgm:t>
        <a:bodyPr/>
        <a:lstStyle/>
        <a:p>
          <a:endParaRPr lang="ru-RU"/>
        </a:p>
      </dgm:t>
    </dgm:pt>
    <dgm:pt modelId="{E1A5C268-2D06-43A5-829B-E1B5B8C849EA}">
      <dgm:prSet phldrT="[Текст]" custT="1"/>
      <dgm:spPr/>
      <dgm:t>
        <a:bodyPr/>
        <a:lstStyle/>
        <a:p>
          <a:r>
            <a:rPr lang="ru-RU" sz="2000" dirty="0" smtClean="0"/>
            <a:t>Из скольких секторов состоит АПК России?</a:t>
          </a:r>
          <a:endParaRPr lang="ru-RU" sz="2000" dirty="0"/>
        </a:p>
      </dgm:t>
    </dgm:pt>
    <dgm:pt modelId="{0A610404-3548-49B3-ABB4-BC8EF008D5DB}" type="parTrans" cxnId="{B61E0BDE-35F2-49FD-AD2B-6E76C671A80D}">
      <dgm:prSet/>
      <dgm:spPr/>
      <dgm:t>
        <a:bodyPr/>
        <a:lstStyle/>
        <a:p>
          <a:endParaRPr lang="ru-RU"/>
        </a:p>
      </dgm:t>
    </dgm:pt>
    <dgm:pt modelId="{58E0E638-DFF8-45A7-8462-DDEAD2C493A7}" type="sibTrans" cxnId="{B61E0BDE-35F2-49FD-AD2B-6E76C671A80D}">
      <dgm:prSet/>
      <dgm:spPr/>
      <dgm:t>
        <a:bodyPr/>
        <a:lstStyle/>
        <a:p>
          <a:endParaRPr lang="ru-RU"/>
        </a:p>
      </dgm:t>
    </dgm:pt>
    <dgm:pt modelId="{A5A03FC2-E1D4-42C4-9BA6-5C66CF598BA2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3</a:t>
          </a:r>
          <a:endParaRPr lang="ru-RU" b="1" dirty="0">
            <a:solidFill>
              <a:schemeClr val="accent6">
                <a:lumMod val="75000"/>
              </a:schemeClr>
            </a:solidFill>
          </a:endParaRPr>
        </a:p>
      </dgm:t>
    </dgm:pt>
    <dgm:pt modelId="{2547C434-2D2A-48FE-B589-15628470D254}" type="parTrans" cxnId="{5D08E62F-EA15-4EDE-BEA1-78633DFB85F9}">
      <dgm:prSet/>
      <dgm:spPr/>
      <dgm:t>
        <a:bodyPr/>
        <a:lstStyle/>
        <a:p>
          <a:endParaRPr lang="ru-RU"/>
        </a:p>
      </dgm:t>
    </dgm:pt>
    <dgm:pt modelId="{DF479ECB-98AA-4387-A713-CE486A84DE6A}" type="sibTrans" cxnId="{5D08E62F-EA15-4EDE-BEA1-78633DFB85F9}">
      <dgm:prSet/>
      <dgm:spPr/>
      <dgm:t>
        <a:bodyPr/>
        <a:lstStyle/>
        <a:p>
          <a:endParaRPr lang="ru-RU"/>
        </a:p>
      </dgm:t>
    </dgm:pt>
    <dgm:pt modelId="{B48BBF6B-D780-44B8-8FD7-3A83DAFFD46B}">
      <dgm:prSet phldrT="[Текст]" custT="1"/>
      <dgm:spPr/>
      <dgm:t>
        <a:bodyPr/>
        <a:lstStyle/>
        <a:p>
          <a:r>
            <a:rPr lang="ru-RU" sz="2000" dirty="0" smtClean="0"/>
            <a:t>Главная задача АПК</a:t>
          </a:r>
          <a:endParaRPr lang="ru-RU" sz="2000" dirty="0"/>
        </a:p>
      </dgm:t>
    </dgm:pt>
    <dgm:pt modelId="{2F82DB16-50D0-47B0-B8B0-AC74922FBC3A}" type="parTrans" cxnId="{17F1AEEE-EF59-4783-A88F-CE782177C6EC}">
      <dgm:prSet/>
      <dgm:spPr/>
      <dgm:t>
        <a:bodyPr/>
        <a:lstStyle/>
        <a:p>
          <a:endParaRPr lang="ru-RU"/>
        </a:p>
      </dgm:t>
    </dgm:pt>
    <dgm:pt modelId="{1FF0D1EB-3839-4E59-948C-697A89D97D0A}" type="sibTrans" cxnId="{17F1AEEE-EF59-4783-A88F-CE782177C6EC}">
      <dgm:prSet/>
      <dgm:spPr/>
      <dgm:t>
        <a:bodyPr/>
        <a:lstStyle/>
        <a:p>
          <a:endParaRPr lang="ru-RU"/>
        </a:p>
      </dgm:t>
    </dgm:pt>
    <dgm:pt modelId="{BE530AE5-F59E-4575-80E9-2A79C89F7CC9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4</a:t>
          </a:r>
          <a:endParaRPr lang="ru-RU" b="1" dirty="0">
            <a:solidFill>
              <a:schemeClr val="accent6">
                <a:lumMod val="75000"/>
              </a:schemeClr>
            </a:solidFill>
          </a:endParaRPr>
        </a:p>
      </dgm:t>
    </dgm:pt>
    <dgm:pt modelId="{A31201A3-8A33-4149-A8EF-F63D38A09375}" type="parTrans" cxnId="{97ED6F37-3CBA-4662-8721-E0870C2806C0}">
      <dgm:prSet/>
      <dgm:spPr/>
      <dgm:t>
        <a:bodyPr/>
        <a:lstStyle/>
        <a:p>
          <a:endParaRPr lang="ru-RU"/>
        </a:p>
      </dgm:t>
    </dgm:pt>
    <dgm:pt modelId="{23985B7A-7F6C-427C-B01A-358E3D74018A}" type="sibTrans" cxnId="{97ED6F37-3CBA-4662-8721-E0870C2806C0}">
      <dgm:prSet/>
      <dgm:spPr/>
      <dgm:t>
        <a:bodyPr/>
        <a:lstStyle/>
        <a:p>
          <a:endParaRPr lang="ru-RU"/>
        </a:p>
      </dgm:t>
    </dgm:pt>
    <dgm:pt modelId="{BC20AB1B-9475-476A-9106-2DE018BB7096}">
      <dgm:prSet custT="1"/>
      <dgm:spPr/>
      <dgm:t>
        <a:bodyPr/>
        <a:lstStyle/>
        <a:p>
          <a:r>
            <a:rPr lang="ru-RU" sz="2000" dirty="0" smtClean="0"/>
            <a:t>Назовите два основных вида природных ресурсов, которые используются в сельском хозяйстве.</a:t>
          </a:r>
          <a:endParaRPr lang="ru-RU" sz="2000" dirty="0"/>
        </a:p>
      </dgm:t>
    </dgm:pt>
    <dgm:pt modelId="{A037EA6F-57D4-4F5D-8076-B51178A0F22A}" type="parTrans" cxnId="{6A7C83B1-BE02-4C96-9FF5-BF50A24CBBDD}">
      <dgm:prSet/>
      <dgm:spPr/>
      <dgm:t>
        <a:bodyPr/>
        <a:lstStyle/>
        <a:p>
          <a:endParaRPr lang="ru-RU"/>
        </a:p>
      </dgm:t>
    </dgm:pt>
    <dgm:pt modelId="{F9EBF018-619D-4352-8892-33B8B69ED1FB}" type="sibTrans" cxnId="{6A7C83B1-BE02-4C96-9FF5-BF50A24CBBDD}">
      <dgm:prSet/>
      <dgm:spPr/>
      <dgm:t>
        <a:bodyPr/>
        <a:lstStyle/>
        <a:p>
          <a:endParaRPr lang="ru-RU"/>
        </a:p>
      </dgm:t>
    </dgm:pt>
    <dgm:pt modelId="{71140853-3426-4A1E-BA65-4CBEBFDA5359}">
      <dgm:prSet/>
      <dgm:spPr/>
      <dgm:t>
        <a:bodyPr/>
        <a:lstStyle/>
        <a:p>
          <a:endParaRPr lang="ru-RU" sz="2300" dirty="0"/>
        </a:p>
      </dgm:t>
    </dgm:pt>
    <dgm:pt modelId="{CB854FE5-4C9C-467C-B4BE-CD4B8B840DCB}" type="parTrans" cxnId="{08A21AAF-E2F6-47CA-8C6C-E66ED68CF770}">
      <dgm:prSet/>
      <dgm:spPr/>
      <dgm:t>
        <a:bodyPr/>
        <a:lstStyle/>
        <a:p>
          <a:endParaRPr lang="ru-RU"/>
        </a:p>
      </dgm:t>
    </dgm:pt>
    <dgm:pt modelId="{4C6E0113-1BEF-4F96-A181-877FC3B4DA66}" type="sibTrans" cxnId="{08A21AAF-E2F6-47CA-8C6C-E66ED68CF770}">
      <dgm:prSet/>
      <dgm:spPr/>
      <dgm:t>
        <a:bodyPr/>
        <a:lstStyle/>
        <a:p>
          <a:endParaRPr lang="ru-RU"/>
        </a:p>
      </dgm:t>
    </dgm:pt>
    <dgm:pt modelId="{68400A77-4905-4289-81A1-A15F46A25286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5</a:t>
          </a:r>
          <a:endParaRPr lang="ru-RU" b="1" dirty="0">
            <a:solidFill>
              <a:schemeClr val="accent6">
                <a:lumMod val="75000"/>
              </a:schemeClr>
            </a:solidFill>
          </a:endParaRPr>
        </a:p>
      </dgm:t>
    </dgm:pt>
    <dgm:pt modelId="{5E618E93-B24F-471B-ACE4-A0092FA45CB7}" type="parTrans" cxnId="{239C6B5D-AB34-4621-A6F2-9DF591DAD251}">
      <dgm:prSet/>
      <dgm:spPr/>
      <dgm:t>
        <a:bodyPr/>
        <a:lstStyle/>
        <a:p>
          <a:endParaRPr lang="ru-RU"/>
        </a:p>
      </dgm:t>
    </dgm:pt>
    <dgm:pt modelId="{769F6ABD-0238-421F-88F0-B4A7B817E15B}" type="sibTrans" cxnId="{239C6B5D-AB34-4621-A6F2-9DF591DAD251}">
      <dgm:prSet/>
      <dgm:spPr/>
      <dgm:t>
        <a:bodyPr/>
        <a:lstStyle/>
        <a:p>
          <a:endParaRPr lang="ru-RU"/>
        </a:p>
      </dgm:t>
    </dgm:pt>
    <dgm:pt modelId="{12490FE9-93B1-4D42-9034-1DA40181719E}">
      <dgm:prSet custT="1"/>
      <dgm:spPr/>
      <dgm:t>
        <a:bodyPr/>
        <a:lstStyle/>
        <a:p>
          <a:r>
            <a:rPr lang="ru-RU" sz="2000" dirty="0" smtClean="0"/>
            <a:t>Сколько от общей площади территории России приходится на долю сельскохозяйственных угодий?</a:t>
          </a:r>
          <a:endParaRPr lang="ru-RU" sz="2000" dirty="0"/>
        </a:p>
      </dgm:t>
    </dgm:pt>
    <dgm:pt modelId="{D19733C5-CD2B-4051-8B97-7E6A658B6BA4}" type="parTrans" cxnId="{77815398-6414-4975-84DB-7FDB152B9EAE}">
      <dgm:prSet/>
      <dgm:spPr/>
      <dgm:t>
        <a:bodyPr/>
        <a:lstStyle/>
        <a:p>
          <a:endParaRPr lang="ru-RU"/>
        </a:p>
      </dgm:t>
    </dgm:pt>
    <dgm:pt modelId="{784B3206-FBB3-4409-A8CE-A12C9D93503F}" type="sibTrans" cxnId="{77815398-6414-4975-84DB-7FDB152B9EAE}">
      <dgm:prSet/>
      <dgm:spPr/>
      <dgm:t>
        <a:bodyPr/>
        <a:lstStyle/>
        <a:p>
          <a:endParaRPr lang="ru-RU"/>
        </a:p>
      </dgm:t>
    </dgm:pt>
    <dgm:pt modelId="{4C2D8A05-4185-47B4-AD65-2D54F6BF6159}">
      <dgm:prSet custT="1"/>
      <dgm:spPr/>
      <dgm:t>
        <a:bodyPr/>
        <a:lstStyle/>
        <a:p>
          <a:endParaRPr lang="ru-RU" sz="2000" dirty="0"/>
        </a:p>
      </dgm:t>
    </dgm:pt>
    <dgm:pt modelId="{23CB022C-F931-404D-9EA7-EA42A123F63A}" type="parTrans" cxnId="{CE7F604B-F102-48F5-9199-93A916F36002}">
      <dgm:prSet/>
      <dgm:spPr/>
      <dgm:t>
        <a:bodyPr/>
        <a:lstStyle/>
        <a:p>
          <a:endParaRPr lang="ru-RU"/>
        </a:p>
      </dgm:t>
    </dgm:pt>
    <dgm:pt modelId="{964A0774-9522-4EA9-9642-1A8C4D8028B5}" type="sibTrans" cxnId="{CE7F604B-F102-48F5-9199-93A916F36002}">
      <dgm:prSet/>
      <dgm:spPr/>
      <dgm:t>
        <a:bodyPr/>
        <a:lstStyle/>
        <a:p>
          <a:endParaRPr lang="ru-RU"/>
        </a:p>
      </dgm:t>
    </dgm:pt>
    <dgm:pt modelId="{060EC8A6-0220-4B38-8567-355824699BC8}" type="pres">
      <dgm:prSet presAssocID="{A5F941D9-A9A2-4045-8D60-E0EC47C1E03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397532-649E-4B15-8874-0D2BA9D839EF}" type="pres">
      <dgm:prSet presAssocID="{1D528B75-99BB-44D5-8B97-0357E873F8F1}" presName="composite" presStyleCnt="0"/>
      <dgm:spPr/>
    </dgm:pt>
    <dgm:pt modelId="{4A1C449C-8C4C-4262-AA71-F085B777D32A}" type="pres">
      <dgm:prSet presAssocID="{1D528B75-99BB-44D5-8B97-0357E873F8F1}" presName="parentText" presStyleLbl="alignNode1" presStyleIdx="0" presStyleCnt="5" custLinFactNeighborX="-49335" custLinFactNeighborY="-659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ECF106-8445-46E1-9DE0-E213BD6FC25F}" type="pres">
      <dgm:prSet presAssocID="{1D528B75-99BB-44D5-8B97-0357E873F8F1}" presName="descendantText" presStyleLbl="alignAcc1" presStyleIdx="0" presStyleCnt="5" custLinFactNeighborX="2317" custLinFactNeighborY="-82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85C85B-09DC-4931-A711-A6195BA197AB}" type="pres">
      <dgm:prSet presAssocID="{BD261983-5F82-4839-A66E-CABB3755727B}" presName="sp" presStyleCnt="0"/>
      <dgm:spPr/>
    </dgm:pt>
    <dgm:pt modelId="{28A63446-1F06-4B8D-99C4-57895E6DED7D}" type="pres">
      <dgm:prSet presAssocID="{18FABE87-AA51-431E-B74F-910A259435A4}" presName="composite" presStyleCnt="0"/>
      <dgm:spPr/>
    </dgm:pt>
    <dgm:pt modelId="{5B7D2F96-B1A3-4889-AC39-EB2E18E8FC4A}" type="pres">
      <dgm:prSet presAssocID="{18FABE87-AA51-431E-B74F-910A259435A4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D2E63-0DBA-4374-AE56-4B6A3C4C8647}" type="pres">
      <dgm:prSet presAssocID="{18FABE87-AA51-431E-B74F-910A259435A4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6C6E7C-F22F-4743-AA18-58622111CF70}" type="pres">
      <dgm:prSet presAssocID="{AC1DDC22-A6A3-49EA-9F88-58DB898394F7}" presName="sp" presStyleCnt="0"/>
      <dgm:spPr/>
    </dgm:pt>
    <dgm:pt modelId="{B27155A0-2B3A-4B67-8856-373A917C5971}" type="pres">
      <dgm:prSet presAssocID="{A5A03FC2-E1D4-42C4-9BA6-5C66CF598BA2}" presName="composite" presStyleCnt="0"/>
      <dgm:spPr/>
    </dgm:pt>
    <dgm:pt modelId="{42004B89-BE8F-4DF0-9319-9E4FBBC7B707}" type="pres">
      <dgm:prSet presAssocID="{A5A03FC2-E1D4-42C4-9BA6-5C66CF598BA2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1FCB2-AE42-47BF-8359-2E7A156423B6}" type="pres">
      <dgm:prSet presAssocID="{A5A03FC2-E1D4-42C4-9BA6-5C66CF598BA2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26B25B-2384-43FB-8756-D9A16165E0C5}" type="pres">
      <dgm:prSet presAssocID="{DF479ECB-98AA-4387-A713-CE486A84DE6A}" presName="sp" presStyleCnt="0"/>
      <dgm:spPr/>
    </dgm:pt>
    <dgm:pt modelId="{110F7831-2FE2-4B0D-823E-F0F7F9D29011}" type="pres">
      <dgm:prSet presAssocID="{BE530AE5-F59E-4575-80E9-2A79C89F7CC9}" presName="composite" presStyleCnt="0"/>
      <dgm:spPr/>
    </dgm:pt>
    <dgm:pt modelId="{802B8616-FBD6-49DD-AE06-5F2115538301}" type="pres">
      <dgm:prSet presAssocID="{BE530AE5-F59E-4575-80E9-2A79C89F7CC9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2A413D-8490-4D98-85EA-4B9576C09D6C}" type="pres">
      <dgm:prSet presAssocID="{BE530AE5-F59E-4575-80E9-2A79C89F7CC9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B142A-6364-46D1-9342-760038C50907}" type="pres">
      <dgm:prSet presAssocID="{23985B7A-7F6C-427C-B01A-358E3D74018A}" presName="sp" presStyleCnt="0"/>
      <dgm:spPr/>
    </dgm:pt>
    <dgm:pt modelId="{F9144041-B11B-42EE-8C0D-E17A7A3A6AEB}" type="pres">
      <dgm:prSet presAssocID="{68400A77-4905-4289-81A1-A15F46A25286}" presName="composite" presStyleCnt="0"/>
      <dgm:spPr/>
    </dgm:pt>
    <dgm:pt modelId="{8D2B9AFD-5A50-4FD6-85D0-78B4EEB5A330}" type="pres">
      <dgm:prSet presAssocID="{68400A77-4905-4289-81A1-A15F46A25286}" presName="parentText" presStyleLbl="alignNode1" presStyleIdx="4" presStyleCnt="5" custLinFactNeighborX="-11030" custLinFactNeighborY="282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B1D07E-BD82-4AD0-BC6F-D19A51197204}" type="pres">
      <dgm:prSet presAssocID="{68400A77-4905-4289-81A1-A15F46A25286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F1AEEE-EF59-4783-A88F-CE782177C6EC}" srcId="{A5A03FC2-E1D4-42C4-9BA6-5C66CF598BA2}" destId="{B48BBF6B-D780-44B8-8FD7-3A83DAFFD46B}" srcOrd="0" destOrd="0" parTransId="{2F82DB16-50D0-47B0-B8B0-AC74922FBC3A}" sibTransId="{1FF0D1EB-3839-4E59-948C-697A89D97D0A}"/>
    <dgm:cxn modelId="{DA92750D-E6CB-4325-9BE2-912EFF90F968}" srcId="{A5F941D9-A9A2-4045-8D60-E0EC47C1E032}" destId="{18FABE87-AA51-431E-B74F-910A259435A4}" srcOrd="1" destOrd="0" parTransId="{6D49F07D-6A48-4C78-A9C9-712A150BEC7E}" sibTransId="{AC1DDC22-A6A3-49EA-9F88-58DB898394F7}"/>
    <dgm:cxn modelId="{77815398-6414-4975-84DB-7FDB152B9EAE}" srcId="{68400A77-4905-4289-81A1-A15F46A25286}" destId="{12490FE9-93B1-4D42-9034-1DA40181719E}" srcOrd="0" destOrd="0" parTransId="{D19733C5-CD2B-4051-8B97-7E6A658B6BA4}" sibTransId="{784B3206-FBB3-4409-A8CE-A12C9D93503F}"/>
    <dgm:cxn modelId="{986AEF77-890A-44F7-999F-DCA8553E8EFF}" type="presOf" srcId="{31074D25-D17A-4BCD-932F-B8F1C5A91513}" destId="{9DECF106-8445-46E1-9DE0-E213BD6FC25F}" srcOrd="0" destOrd="0" presId="urn:microsoft.com/office/officeart/2005/8/layout/chevron2"/>
    <dgm:cxn modelId="{5D08E62F-EA15-4EDE-BEA1-78633DFB85F9}" srcId="{A5F941D9-A9A2-4045-8D60-E0EC47C1E032}" destId="{A5A03FC2-E1D4-42C4-9BA6-5C66CF598BA2}" srcOrd="2" destOrd="0" parTransId="{2547C434-2D2A-48FE-B589-15628470D254}" sibTransId="{DF479ECB-98AA-4387-A713-CE486A84DE6A}"/>
    <dgm:cxn modelId="{3698D187-10A6-43E7-931D-68DBAE80EDF3}" type="presOf" srcId="{BC20AB1B-9475-476A-9106-2DE018BB7096}" destId="{C62A413D-8490-4D98-85EA-4B9576C09D6C}" srcOrd="0" destOrd="1" presId="urn:microsoft.com/office/officeart/2005/8/layout/chevron2"/>
    <dgm:cxn modelId="{6A7C83B1-BE02-4C96-9FF5-BF50A24CBBDD}" srcId="{BE530AE5-F59E-4575-80E9-2A79C89F7CC9}" destId="{BC20AB1B-9475-476A-9106-2DE018BB7096}" srcOrd="1" destOrd="0" parTransId="{A037EA6F-57D4-4F5D-8076-B51178A0F22A}" sibTransId="{F9EBF018-619D-4352-8892-33B8B69ED1FB}"/>
    <dgm:cxn modelId="{316AC963-0F5C-4B64-856B-82AC398B0D43}" type="presOf" srcId="{B48BBF6B-D780-44B8-8FD7-3A83DAFFD46B}" destId="{9141FCB2-AE42-47BF-8359-2E7A156423B6}" srcOrd="0" destOrd="0" presId="urn:microsoft.com/office/officeart/2005/8/layout/chevron2"/>
    <dgm:cxn modelId="{93D7EDBA-3A75-4BDA-9EAE-5CBED3287741}" type="presOf" srcId="{18FABE87-AA51-431E-B74F-910A259435A4}" destId="{5B7D2F96-B1A3-4889-AC39-EB2E18E8FC4A}" srcOrd="0" destOrd="0" presId="urn:microsoft.com/office/officeart/2005/8/layout/chevron2"/>
    <dgm:cxn modelId="{ACD24B6B-70BE-49C0-9E37-84EE1A3D33AD}" type="presOf" srcId="{1D528B75-99BB-44D5-8B97-0357E873F8F1}" destId="{4A1C449C-8C4C-4262-AA71-F085B777D32A}" srcOrd="0" destOrd="0" presId="urn:microsoft.com/office/officeart/2005/8/layout/chevron2"/>
    <dgm:cxn modelId="{B61E0BDE-35F2-49FD-AD2B-6E76C671A80D}" srcId="{18FABE87-AA51-431E-B74F-910A259435A4}" destId="{E1A5C268-2D06-43A5-829B-E1B5B8C849EA}" srcOrd="0" destOrd="0" parTransId="{0A610404-3548-49B3-ABB4-BC8EF008D5DB}" sibTransId="{58E0E638-DFF8-45A7-8462-DDEAD2C493A7}"/>
    <dgm:cxn modelId="{64DB2FC1-2732-4E11-AAC4-D5D4BC5D08B6}" type="presOf" srcId="{E1A5C268-2D06-43A5-829B-E1B5B8C849EA}" destId="{898D2E63-0DBA-4374-AE56-4B6A3C4C8647}" srcOrd="0" destOrd="0" presId="urn:microsoft.com/office/officeart/2005/8/layout/chevron2"/>
    <dgm:cxn modelId="{0D06EB0D-BCA0-4A63-808E-5C22E49E434A}" type="presOf" srcId="{12490FE9-93B1-4D42-9034-1DA40181719E}" destId="{72B1D07E-BD82-4AD0-BC6F-D19A51197204}" srcOrd="0" destOrd="0" presId="urn:microsoft.com/office/officeart/2005/8/layout/chevron2"/>
    <dgm:cxn modelId="{CE7F604B-F102-48F5-9199-93A916F36002}" srcId="{BE530AE5-F59E-4575-80E9-2A79C89F7CC9}" destId="{4C2D8A05-4185-47B4-AD65-2D54F6BF6159}" srcOrd="0" destOrd="0" parTransId="{23CB022C-F931-404D-9EA7-EA42A123F63A}" sibTransId="{964A0774-9522-4EA9-9642-1A8C4D8028B5}"/>
    <dgm:cxn modelId="{97ED6F37-3CBA-4662-8721-E0870C2806C0}" srcId="{A5F941D9-A9A2-4045-8D60-E0EC47C1E032}" destId="{BE530AE5-F59E-4575-80E9-2A79C89F7CC9}" srcOrd="3" destOrd="0" parTransId="{A31201A3-8A33-4149-A8EF-F63D38A09375}" sibTransId="{23985B7A-7F6C-427C-B01A-358E3D74018A}"/>
    <dgm:cxn modelId="{3DD86DAB-E17C-40A4-B82F-E633E04F0A49}" srcId="{1D528B75-99BB-44D5-8B97-0357E873F8F1}" destId="{31074D25-D17A-4BCD-932F-B8F1C5A91513}" srcOrd="0" destOrd="0" parTransId="{BAC957B2-9445-40CC-856E-FC30AEFEA037}" sibTransId="{DD04B086-B28B-430D-B782-52AB55228BBD}"/>
    <dgm:cxn modelId="{7A1FE589-27A4-447E-88B4-D36FD5FB2457}" type="presOf" srcId="{BE530AE5-F59E-4575-80E9-2A79C89F7CC9}" destId="{802B8616-FBD6-49DD-AE06-5F2115538301}" srcOrd="0" destOrd="0" presId="urn:microsoft.com/office/officeart/2005/8/layout/chevron2"/>
    <dgm:cxn modelId="{8663ADE3-9D0C-482E-9579-ED742D82C7C2}" type="presOf" srcId="{71140853-3426-4A1E-BA65-4CBEBFDA5359}" destId="{C62A413D-8490-4D98-85EA-4B9576C09D6C}" srcOrd="0" destOrd="2" presId="urn:microsoft.com/office/officeart/2005/8/layout/chevron2"/>
    <dgm:cxn modelId="{239C6B5D-AB34-4621-A6F2-9DF591DAD251}" srcId="{A5F941D9-A9A2-4045-8D60-E0EC47C1E032}" destId="{68400A77-4905-4289-81A1-A15F46A25286}" srcOrd="4" destOrd="0" parTransId="{5E618E93-B24F-471B-ACE4-A0092FA45CB7}" sibTransId="{769F6ABD-0238-421F-88F0-B4A7B817E15B}"/>
    <dgm:cxn modelId="{D7A80FB0-8474-46E8-BEEB-CB001DD38E91}" type="presOf" srcId="{A5A03FC2-E1D4-42C4-9BA6-5C66CF598BA2}" destId="{42004B89-BE8F-4DF0-9319-9E4FBBC7B707}" srcOrd="0" destOrd="0" presId="urn:microsoft.com/office/officeart/2005/8/layout/chevron2"/>
    <dgm:cxn modelId="{B8B134BB-C068-4143-B726-182BB9D79AF9}" type="presOf" srcId="{A5F941D9-A9A2-4045-8D60-E0EC47C1E032}" destId="{060EC8A6-0220-4B38-8567-355824699BC8}" srcOrd="0" destOrd="0" presId="urn:microsoft.com/office/officeart/2005/8/layout/chevron2"/>
    <dgm:cxn modelId="{8D9E873C-A693-4B1C-9506-8F73B5883D8F}" srcId="{A5F941D9-A9A2-4045-8D60-E0EC47C1E032}" destId="{1D528B75-99BB-44D5-8B97-0357E873F8F1}" srcOrd="0" destOrd="0" parTransId="{662D0FB6-FD0D-4F62-8F2D-A4BE0600F437}" sibTransId="{BD261983-5F82-4839-A66E-CABB3755727B}"/>
    <dgm:cxn modelId="{A54E7C4F-7281-4E3F-B529-28C49F899724}" type="presOf" srcId="{68400A77-4905-4289-81A1-A15F46A25286}" destId="{8D2B9AFD-5A50-4FD6-85D0-78B4EEB5A330}" srcOrd="0" destOrd="0" presId="urn:microsoft.com/office/officeart/2005/8/layout/chevron2"/>
    <dgm:cxn modelId="{08A21AAF-E2F6-47CA-8C6C-E66ED68CF770}" srcId="{BE530AE5-F59E-4575-80E9-2A79C89F7CC9}" destId="{71140853-3426-4A1E-BA65-4CBEBFDA5359}" srcOrd="2" destOrd="0" parTransId="{CB854FE5-4C9C-467C-B4BE-CD4B8B840DCB}" sibTransId="{4C6E0113-1BEF-4F96-A181-877FC3B4DA66}"/>
    <dgm:cxn modelId="{788263C9-81C8-4CA8-B43D-CAB9640F66BC}" type="presOf" srcId="{4C2D8A05-4185-47B4-AD65-2D54F6BF6159}" destId="{C62A413D-8490-4D98-85EA-4B9576C09D6C}" srcOrd="0" destOrd="0" presId="urn:microsoft.com/office/officeart/2005/8/layout/chevron2"/>
    <dgm:cxn modelId="{A7628E1A-227C-41BF-ACB8-C87A2A545D87}" type="presParOf" srcId="{060EC8A6-0220-4B38-8567-355824699BC8}" destId="{E6397532-649E-4B15-8874-0D2BA9D839EF}" srcOrd="0" destOrd="0" presId="urn:microsoft.com/office/officeart/2005/8/layout/chevron2"/>
    <dgm:cxn modelId="{831CC6AD-BFC4-483B-B6B2-EF51F87601B0}" type="presParOf" srcId="{E6397532-649E-4B15-8874-0D2BA9D839EF}" destId="{4A1C449C-8C4C-4262-AA71-F085B777D32A}" srcOrd="0" destOrd="0" presId="urn:microsoft.com/office/officeart/2005/8/layout/chevron2"/>
    <dgm:cxn modelId="{F439B0D5-07D6-4B67-ADD5-01C835BA9DAB}" type="presParOf" srcId="{E6397532-649E-4B15-8874-0D2BA9D839EF}" destId="{9DECF106-8445-46E1-9DE0-E213BD6FC25F}" srcOrd="1" destOrd="0" presId="urn:microsoft.com/office/officeart/2005/8/layout/chevron2"/>
    <dgm:cxn modelId="{CF97675C-21D6-4AD5-A911-796DD83C25DC}" type="presParOf" srcId="{060EC8A6-0220-4B38-8567-355824699BC8}" destId="{2F85C85B-09DC-4931-A711-A6195BA197AB}" srcOrd="1" destOrd="0" presId="urn:microsoft.com/office/officeart/2005/8/layout/chevron2"/>
    <dgm:cxn modelId="{A835B16A-44F3-4829-B21A-F052B4249188}" type="presParOf" srcId="{060EC8A6-0220-4B38-8567-355824699BC8}" destId="{28A63446-1F06-4B8D-99C4-57895E6DED7D}" srcOrd="2" destOrd="0" presId="urn:microsoft.com/office/officeart/2005/8/layout/chevron2"/>
    <dgm:cxn modelId="{2D6D6E92-35A4-4790-AEFA-ABB65160AA6B}" type="presParOf" srcId="{28A63446-1F06-4B8D-99C4-57895E6DED7D}" destId="{5B7D2F96-B1A3-4889-AC39-EB2E18E8FC4A}" srcOrd="0" destOrd="0" presId="urn:microsoft.com/office/officeart/2005/8/layout/chevron2"/>
    <dgm:cxn modelId="{862E9039-2A8A-4303-B10D-E7BB6A9FA5C1}" type="presParOf" srcId="{28A63446-1F06-4B8D-99C4-57895E6DED7D}" destId="{898D2E63-0DBA-4374-AE56-4B6A3C4C8647}" srcOrd="1" destOrd="0" presId="urn:microsoft.com/office/officeart/2005/8/layout/chevron2"/>
    <dgm:cxn modelId="{6D87CA93-074E-4D00-B413-55599223FE04}" type="presParOf" srcId="{060EC8A6-0220-4B38-8567-355824699BC8}" destId="{1F6C6E7C-F22F-4743-AA18-58622111CF70}" srcOrd="3" destOrd="0" presId="urn:microsoft.com/office/officeart/2005/8/layout/chevron2"/>
    <dgm:cxn modelId="{27C7BED0-D815-4960-9669-83693D5F973C}" type="presParOf" srcId="{060EC8A6-0220-4B38-8567-355824699BC8}" destId="{B27155A0-2B3A-4B67-8856-373A917C5971}" srcOrd="4" destOrd="0" presId="urn:microsoft.com/office/officeart/2005/8/layout/chevron2"/>
    <dgm:cxn modelId="{177F6CAB-8978-4643-B1A6-7E9F312FEAE0}" type="presParOf" srcId="{B27155A0-2B3A-4B67-8856-373A917C5971}" destId="{42004B89-BE8F-4DF0-9319-9E4FBBC7B707}" srcOrd="0" destOrd="0" presId="urn:microsoft.com/office/officeart/2005/8/layout/chevron2"/>
    <dgm:cxn modelId="{645F7F85-7009-4941-8AD5-0D453102C896}" type="presParOf" srcId="{B27155A0-2B3A-4B67-8856-373A917C5971}" destId="{9141FCB2-AE42-47BF-8359-2E7A156423B6}" srcOrd="1" destOrd="0" presId="urn:microsoft.com/office/officeart/2005/8/layout/chevron2"/>
    <dgm:cxn modelId="{B1071DE7-44D9-4296-966B-525BA8B6044F}" type="presParOf" srcId="{060EC8A6-0220-4B38-8567-355824699BC8}" destId="{A626B25B-2384-43FB-8756-D9A16165E0C5}" srcOrd="5" destOrd="0" presId="urn:microsoft.com/office/officeart/2005/8/layout/chevron2"/>
    <dgm:cxn modelId="{E2D56879-7DA5-449B-A41E-7FF100B9A387}" type="presParOf" srcId="{060EC8A6-0220-4B38-8567-355824699BC8}" destId="{110F7831-2FE2-4B0D-823E-F0F7F9D29011}" srcOrd="6" destOrd="0" presId="urn:microsoft.com/office/officeart/2005/8/layout/chevron2"/>
    <dgm:cxn modelId="{5D36C72C-E33A-445C-885D-007378E41ADD}" type="presParOf" srcId="{110F7831-2FE2-4B0D-823E-F0F7F9D29011}" destId="{802B8616-FBD6-49DD-AE06-5F2115538301}" srcOrd="0" destOrd="0" presId="urn:microsoft.com/office/officeart/2005/8/layout/chevron2"/>
    <dgm:cxn modelId="{E66F59E7-05AB-464F-80C4-1DC77AAF5660}" type="presParOf" srcId="{110F7831-2FE2-4B0D-823E-F0F7F9D29011}" destId="{C62A413D-8490-4D98-85EA-4B9576C09D6C}" srcOrd="1" destOrd="0" presId="urn:microsoft.com/office/officeart/2005/8/layout/chevron2"/>
    <dgm:cxn modelId="{18AFA77B-0A9D-4AA0-88FB-A2B57C5CD1FB}" type="presParOf" srcId="{060EC8A6-0220-4B38-8567-355824699BC8}" destId="{B53B142A-6364-46D1-9342-760038C50907}" srcOrd="7" destOrd="0" presId="urn:microsoft.com/office/officeart/2005/8/layout/chevron2"/>
    <dgm:cxn modelId="{C38B9FBE-3204-4B8B-B4F5-E65FFE0FD1D4}" type="presParOf" srcId="{060EC8A6-0220-4B38-8567-355824699BC8}" destId="{F9144041-B11B-42EE-8C0D-E17A7A3A6AEB}" srcOrd="8" destOrd="0" presId="urn:microsoft.com/office/officeart/2005/8/layout/chevron2"/>
    <dgm:cxn modelId="{472BF899-9828-419E-86D0-171B96A1B506}" type="presParOf" srcId="{F9144041-B11B-42EE-8C0D-E17A7A3A6AEB}" destId="{8D2B9AFD-5A50-4FD6-85D0-78B4EEB5A330}" srcOrd="0" destOrd="0" presId="urn:microsoft.com/office/officeart/2005/8/layout/chevron2"/>
    <dgm:cxn modelId="{7E2B29E6-9369-42CF-9214-2C00859FE8DB}" type="presParOf" srcId="{F9144041-B11B-42EE-8C0D-E17A7A3A6AEB}" destId="{72B1D07E-BD82-4AD0-BC6F-D19A5119720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BCD6CEE-78F6-4A9B-AD7F-EA3388170993}" type="doc">
      <dgm:prSet loTypeId="urn:microsoft.com/office/officeart/2005/8/layout/default#7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CF735F6-3B93-4FB8-97AA-0647C141E5E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А. растениеводство</a:t>
          </a:r>
          <a:endParaRPr lang="ru-RU" sz="1800" dirty="0"/>
        </a:p>
      </dgm:t>
    </dgm:pt>
    <dgm:pt modelId="{68597ADA-514D-4E46-B8E7-F8D4DE68A221}" type="parTrans" cxnId="{FEECDA44-972C-43EE-8318-489C8E4B26F2}">
      <dgm:prSet/>
      <dgm:spPr/>
      <dgm:t>
        <a:bodyPr/>
        <a:lstStyle/>
        <a:p>
          <a:endParaRPr lang="ru-RU"/>
        </a:p>
      </dgm:t>
    </dgm:pt>
    <dgm:pt modelId="{94BA3F67-EA6E-413E-8163-63CC09D80FA1}" type="sibTrans" cxnId="{FEECDA44-972C-43EE-8318-489C8E4B26F2}">
      <dgm:prSet/>
      <dgm:spPr/>
      <dgm:t>
        <a:bodyPr/>
        <a:lstStyle/>
        <a:p>
          <a:endParaRPr lang="ru-RU"/>
        </a:p>
      </dgm:t>
    </dgm:pt>
    <dgm:pt modelId="{B6782CD1-DE12-44F0-A42D-32A04493A25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Б. животноводство</a:t>
          </a:r>
          <a:endParaRPr lang="ru-RU" sz="1800" dirty="0"/>
        </a:p>
      </dgm:t>
    </dgm:pt>
    <dgm:pt modelId="{6A30C583-EA2F-4BB2-B6A6-4FBD96BB5FDE}" type="parTrans" cxnId="{12681C9B-1A36-47AA-8D43-D3D337743248}">
      <dgm:prSet/>
      <dgm:spPr/>
      <dgm:t>
        <a:bodyPr/>
        <a:lstStyle/>
        <a:p>
          <a:endParaRPr lang="ru-RU"/>
        </a:p>
      </dgm:t>
    </dgm:pt>
    <dgm:pt modelId="{60B02680-50F0-49E4-A740-3CD0582BD5BA}" type="sibTrans" cxnId="{12681C9B-1A36-47AA-8D43-D3D337743248}">
      <dgm:prSet/>
      <dgm:spPr/>
      <dgm:t>
        <a:bodyPr/>
        <a:lstStyle/>
        <a:p>
          <a:endParaRPr lang="ru-RU"/>
        </a:p>
      </dgm:t>
    </dgm:pt>
    <dgm:pt modelId="{A2E3661D-E882-4A55-8A8C-85EE790E9AC6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В. Сельское хозяйство</a:t>
          </a:r>
          <a:endParaRPr lang="ru-RU" sz="1800" dirty="0"/>
        </a:p>
      </dgm:t>
    </dgm:pt>
    <dgm:pt modelId="{80FBC0DB-6B4A-479D-AF32-D1DB15B4CB61}" type="parTrans" cxnId="{4F714CA8-288F-449F-81F4-D49221090F35}">
      <dgm:prSet/>
      <dgm:spPr/>
      <dgm:t>
        <a:bodyPr/>
        <a:lstStyle/>
        <a:p>
          <a:endParaRPr lang="ru-RU"/>
        </a:p>
      </dgm:t>
    </dgm:pt>
    <dgm:pt modelId="{BE72457C-8411-4907-B2AC-A2F1692FAF16}" type="sibTrans" cxnId="{4F714CA8-288F-449F-81F4-D49221090F35}">
      <dgm:prSet/>
      <dgm:spPr/>
      <dgm:t>
        <a:bodyPr/>
        <a:lstStyle/>
        <a:p>
          <a:endParaRPr lang="ru-RU"/>
        </a:p>
      </dgm:t>
    </dgm:pt>
    <dgm:pt modelId="{38A019F2-9492-4B4C-9EC3-6EADE288421F}" type="pres">
      <dgm:prSet presAssocID="{5BCD6CEE-78F6-4A9B-AD7F-EA338817099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30477-1581-46AF-A7F6-2C994604A01D}" type="pres">
      <dgm:prSet presAssocID="{8CF735F6-3B93-4FB8-97AA-0647C141E5E0}" presName="node" presStyleLbl="node1" presStyleIdx="0" presStyleCnt="3" custScaleX="430491" custLinFactNeighborY="27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DC46D-4CBB-40DF-AF69-7064AFFB9572}" type="pres">
      <dgm:prSet presAssocID="{94BA3F67-EA6E-413E-8163-63CC09D80FA1}" presName="sibTrans" presStyleCnt="0"/>
      <dgm:spPr/>
      <dgm:t>
        <a:bodyPr/>
        <a:lstStyle/>
        <a:p>
          <a:endParaRPr lang="ru-RU"/>
        </a:p>
      </dgm:t>
    </dgm:pt>
    <dgm:pt modelId="{E47E9F80-A84C-4963-A837-0C3ED0532E52}" type="pres">
      <dgm:prSet presAssocID="{B6782CD1-DE12-44F0-A42D-32A04493A252}" presName="node" presStyleLbl="node1" presStyleIdx="1" presStyleCnt="3" custScaleX="430491" custLinFactNeighborY="27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33755-3A18-4A31-A37D-92C98EA181AB}" type="pres">
      <dgm:prSet presAssocID="{60B02680-50F0-49E4-A740-3CD0582BD5BA}" presName="sibTrans" presStyleCnt="0"/>
      <dgm:spPr/>
      <dgm:t>
        <a:bodyPr/>
        <a:lstStyle/>
        <a:p>
          <a:endParaRPr lang="ru-RU"/>
        </a:p>
      </dgm:t>
    </dgm:pt>
    <dgm:pt modelId="{8DB6B25E-B170-4818-A60A-6F0D082C6B54}" type="pres">
      <dgm:prSet presAssocID="{A2E3661D-E882-4A55-8A8C-85EE790E9AC6}" presName="node" presStyleLbl="node1" presStyleIdx="2" presStyleCnt="3" custScaleX="430491" custLinFactNeighborY="27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5430CE-F4DA-4D6D-8F8D-6C3B4EEC8F00}" type="presOf" srcId="{A2E3661D-E882-4A55-8A8C-85EE790E9AC6}" destId="{8DB6B25E-B170-4818-A60A-6F0D082C6B54}" srcOrd="0" destOrd="0" presId="urn:microsoft.com/office/officeart/2005/8/layout/default#7"/>
    <dgm:cxn modelId="{4F714CA8-288F-449F-81F4-D49221090F35}" srcId="{5BCD6CEE-78F6-4A9B-AD7F-EA3388170993}" destId="{A2E3661D-E882-4A55-8A8C-85EE790E9AC6}" srcOrd="2" destOrd="0" parTransId="{80FBC0DB-6B4A-479D-AF32-D1DB15B4CB61}" sibTransId="{BE72457C-8411-4907-B2AC-A2F1692FAF16}"/>
    <dgm:cxn modelId="{4A1326E4-41D1-4752-B660-C17FFF9DE0E2}" type="presOf" srcId="{8CF735F6-3B93-4FB8-97AA-0647C141E5E0}" destId="{1A530477-1581-46AF-A7F6-2C994604A01D}" srcOrd="0" destOrd="0" presId="urn:microsoft.com/office/officeart/2005/8/layout/default#7"/>
    <dgm:cxn modelId="{12681C9B-1A36-47AA-8D43-D3D337743248}" srcId="{5BCD6CEE-78F6-4A9B-AD7F-EA3388170993}" destId="{B6782CD1-DE12-44F0-A42D-32A04493A252}" srcOrd="1" destOrd="0" parTransId="{6A30C583-EA2F-4BB2-B6A6-4FBD96BB5FDE}" sibTransId="{60B02680-50F0-49E4-A740-3CD0582BD5BA}"/>
    <dgm:cxn modelId="{6CAE153F-9CE9-49F4-82BA-A2255EC52CC8}" type="presOf" srcId="{B6782CD1-DE12-44F0-A42D-32A04493A252}" destId="{E47E9F80-A84C-4963-A837-0C3ED0532E52}" srcOrd="0" destOrd="0" presId="urn:microsoft.com/office/officeart/2005/8/layout/default#7"/>
    <dgm:cxn modelId="{D18B7FBD-E57F-41FA-B8E8-F381007FBDD5}" type="presOf" srcId="{5BCD6CEE-78F6-4A9B-AD7F-EA3388170993}" destId="{38A019F2-9492-4B4C-9EC3-6EADE288421F}" srcOrd="0" destOrd="0" presId="urn:microsoft.com/office/officeart/2005/8/layout/default#7"/>
    <dgm:cxn modelId="{FEECDA44-972C-43EE-8318-489C8E4B26F2}" srcId="{5BCD6CEE-78F6-4A9B-AD7F-EA3388170993}" destId="{8CF735F6-3B93-4FB8-97AA-0647C141E5E0}" srcOrd="0" destOrd="0" parTransId="{68597ADA-514D-4E46-B8E7-F8D4DE68A221}" sibTransId="{94BA3F67-EA6E-413E-8163-63CC09D80FA1}"/>
    <dgm:cxn modelId="{13B28592-191C-4F10-851F-86969133CE5D}" type="presParOf" srcId="{38A019F2-9492-4B4C-9EC3-6EADE288421F}" destId="{1A530477-1581-46AF-A7F6-2C994604A01D}" srcOrd="0" destOrd="0" presId="urn:microsoft.com/office/officeart/2005/8/layout/default#7"/>
    <dgm:cxn modelId="{0836E15E-5A33-40D8-AF7C-C9AB77A057A0}" type="presParOf" srcId="{38A019F2-9492-4B4C-9EC3-6EADE288421F}" destId="{F3FDC46D-4CBB-40DF-AF69-7064AFFB9572}" srcOrd="1" destOrd="0" presId="urn:microsoft.com/office/officeart/2005/8/layout/default#7"/>
    <dgm:cxn modelId="{F7218EA8-A430-4FB0-9ADA-BEC5B3821399}" type="presParOf" srcId="{38A019F2-9492-4B4C-9EC3-6EADE288421F}" destId="{E47E9F80-A84C-4963-A837-0C3ED0532E52}" srcOrd="2" destOrd="0" presId="urn:microsoft.com/office/officeart/2005/8/layout/default#7"/>
    <dgm:cxn modelId="{7C9E47A3-0838-47EF-A096-5C3013DB550D}" type="presParOf" srcId="{38A019F2-9492-4B4C-9EC3-6EADE288421F}" destId="{22333755-3A18-4A31-A37D-92C98EA181AB}" srcOrd="3" destOrd="0" presId="urn:microsoft.com/office/officeart/2005/8/layout/default#7"/>
    <dgm:cxn modelId="{485A5E60-A5C2-4189-AB0F-82133122E23C}" type="presParOf" srcId="{38A019F2-9492-4B4C-9EC3-6EADE288421F}" destId="{8DB6B25E-B170-4818-A60A-6F0D082C6B54}" srcOrd="4" destOrd="0" presId="urn:microsoft.com/office/officeart/2005/8/layout/default#7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BCD6CEE-78F6-4A9B-AD7F-EA3388170993}" type="doc">
      <dgm:prSet loTypeId="urn:microsoft.com/office/officeart/2005/8/layout/default#3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CF735F6-3B93-4FB8-97AA-0647C141E5E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А.</a:t>
          </a:r>
          <a:r>
            <a:rPr lang="ru-RU" sz="1800" b="1" dirty="0" smtClean="0"/>
            <a:t> </a:t>
          </a:r>
          <a:r>
            <a:rPr lang="ru-RU" sz="1800" b="0" dirty="0" smtClean="0"/>
            <a:t> рекультивация</a:t>
          </a:r>
          <a:endParaRPr lang="ru-RU" sz="1800" b="0" dirty="0"/>
        </a:p>
      </dgm:t>
    </dgm:pt>
    <dgm:pt modelId="{68597ADA-514D-4E46-B8E7-F8D4DE68A221}" type="parTrans" cxnId="{FEECDA44-972C-43EE-8318-489C8E4B26F2}">
      <dgm:prSet/>
      <dgm:spPr/>
      <dgm:t>
        <a:bodyPr/>
        <a:lstStyle/>
        <a:p>
          <a:endParaRPr lang="ru-RU"/>
        </a:p>
      </dgm:t>
    </dgm:pt>
    <dgm:pt modelId="{94BA3F67-EA6E-413E-8163-63CC09D80FA1}" type="sibTrans" cxnId="{FEECDA44-972C-43EE-8318-489C8E4B26F2}">
      <dgm:prSet/>
      <dgm:spPr/>
      <dgm:t>
        <a:bodyPr/>
        <a:lstStyle/>
        <a:p>
          <a:endParaRPr lang="ru-RU"/>
        </a:p>
      </dgm:t>
    </dgm:pt>
    <dgm:pt modelId="{3ED52148-9E71-4E0D-9E59-09E8B07D70E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В. рентабельность</a:t>
          </a:r>
          <a:endParaRPr lang="ru-RU" sz="1800" dirty="0"/>
        </a:p>
      </dgm:t>
    </dgm:pt>
    <dgm:pt modelId="{CD625453-D86F-4D7C-A47A-897D4F45A726}" type="parTrans" cxnId="{C7267AE1-B48D-442E-95E6-0C7785EA5295}">
      <dgm:prSet/>
      <dgm:spPr/>
      <dgm:t>
        <a:bodyPr/>
        <a:lstStyle/>
        <a:p>
          <a:endParaRPr lang="ru-RU"/>
        </a:p>
      </dgm:t>
    </dgm:pt>
    <dgm:pt modelId="{B29612A0-E1C9-43BE-8610-D3369C038108}" type="sibTrans" cxnId="{C7267AE1-B48D-442E-95E6-0C7785EA5295}">
      <dgm:prSet/>
      <dgm:spPr/>
      <dgm:t>
        <a:bodyPr/>
        <a:lstStyle/>
        <a:p>
          <a:endParaRPr lang="ru-RU"/>
        </a:p>
      </dgm:t>
    </dgm:pt>
    <dgm:pt modelId="{B6782CD1-DE12-44F0-A42D-32A04493A25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Б. мелиорация</a:t>
          </a:r>
          <a:endParaRPr lang="ru-RU" sz="1800" dirty="0"/>
        </a:p>
      </dgm:t>
    </dgm:pt>
    <dgm:pt modelId="{60B02680-50F0-49E4-A740-3CD0582BD5BA}" type="sibTrans" cxnId="{12681C9B-1A36-47AA-8D43-D3D337743248}">
      <dgm:prSet/>
      <dgm:spPr/>
      <dgm:t>
        <a:bodyPr/>
        <a:lstStyle/>
        <a:p>
          <a:endParaRPr lang="ru-RU"/>
        </a:p>
      </dgm:t>
    </dgm:pt>
    <dgm:pt modelId="{6A30C583-EA2F-4BB2-B6A6-4FBD96BB5FDE}" type="parTrans" cxnId="{12681C9B-1A36-47AA-8D43-D3D337743248}">
      <dgm:prSet/>
      <dgm:spPr/>
      <dgm:t>
        <a:bodyPr/>
        <a:lstStyle/>
        <a:p>
          <a:endParaRPr lang="ru-RU"/>
        </a:p>
      </dgm:t>
    </dgm:pt>
    <dgm:pt modelId="{38A019F2-9492-4B4C-9EC3-6EADE288421F}" type="pres">
      <dgm:prSet presAssocID="{5BCD6CEE-78F6-4A9B-AD7F-EA338817099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30477-1581-46AF-A7F6-2C994604A01D}" type="pres">
      <dgm:prSet presAssocID="{8CF735F6-3B93-4FB8-97AA-0647C141E5E0}" presName="node" presStyleLbl="node1" presStyleIdx="0" presStyleCnt="3" custScaleX="433641" custScaleY="106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DC46D-4CBB-40DF-AF69-7064AFFB9572}" type="pres">
      <dgm:prSet presAssocID="{94BA3F67-EA6E-413E-8163-63CC09D80FA1}" presName="sibTrans" presStyleCnt="0"/>
      <dgm:spPr/>
      <dgm:t>
        <a:bodyPr/>
        <a:lstStyle/>
        <a:p>
          <a:endParaRPr lang="ru-RU"/>
        </a:p>
      </dgm:t>
    </dgm:pt>
    <dgm:pt modelId="{E47E9F80-A84C-4963-A837-0C3ED0532E52}" type="pres">
      <dgm:prSet presAssocID="{B6782CD1-DE12-44F0-A42D-32A04493A252}" presName="node" presStyleLbl="node1" presStyleIdx="1" presStyleCnt="3" custScaleX="264337" custScaleY="106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33755-3A18-4A31-A37D-92C98EA181AB}" type="pres">
      <dgm:prSet presAssocID="{60B02680-50F0-49E4-A740-3CD0582BD5BA}" presName="sibTrans" presStyleCnt="0"/>
      <dgm:spPr/>
      <dgm:t>
        <a:bodyPr/>
        <a:lstStyle/>
        <a:p>
          <a:endParaRPr lang="ru-RU"/>
        </a:p>
      </dgm:t>
    </dgm:pt>
    <dgm:pt modelId="{19CB83B1-6C55-4D62-8330-4BED9F55A3A1}" type="pres">
      <dgm:prSet presAssocID="{3ED52148-9E71-4E0D-9E59-09E8B07D70E9}" presName="node" presStyleLbl="node1" presStyleIdx="2" presStyleCnt="3" custScaleX="430491" custScaleY="110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FF8B2C-E76F-494D-845B-266CD0E2887F}" type="presOf" srcId="{B6782CD1-DE12-44F0-A42D-32A04493A252}" destId="{E47E9F80-A84C-4963-A837-0C3ED0532E52}" srcOrd="0" destOrd="0" presId="urn:microsoft.com/office/officeart/2005/8/layout/default#3"/>
    <dgm:cxn modelId="{C7267AE1-B48D-442E-95E6-0C7785EA5295}" srcId="{5BCD6CEE-78F6-4A9B-AD7F-EA3388170993}" destId="{3ED52148-9E71-4E0D-9E59-09E8B07D70E9}" srcOrd="2" destOrd="0" parTransId="{CD625453-D86F-4D7C-A47A-897D4F45A726}" sibTransId="{B29612A0-E1C9-43BE-8610-D3369C038108}"/>
    <dgm:cxn modelId="{12681C9B-1A36-47AA-8D43-D3D337743248}" srcId="{5BCD6CEE-78F6-4A9B-AD7F-EA3388170993}" destId="{B6782CD1-DE12-44F0-A42D-32A04493A252}" srcOrd="1" destOrd="0" parTransId="{6A30C583-EA2F-4BB2-B6A6-4FBD96BB5FDE}" sibTransId="{60B02680-50F0-49E4-A740-3CD0582BD5BA}"/>
    <dgm:cxn modelId="{7F26948D-0219-42C3-90E5-9987F97C230C}" type="presOf" srcId="{8CF735F6-3B93-4FB8-97AA-0647C141E5E0}" destId="{1A530477-1581-46AF-A7F6-2C994604A01D}" srcOrd="0" destOrd="0" presId="urn:microsoft.com/office/officeart/2005/8/layout/default#3"/>
    <dgm:cxn modelId="{18EE1833-48EA-4995-984F-764AA2918501}" type="presOf" srcId="{5BCD6CEE-78F6-4A9B-AD7F-EA3388170993}" destId="{38A019F2-9492-4B4C-9EC3-6EADE288421F}" srcOrd="0" destOrd="0" presId="urn:microsoft.com/office/officeart/2005/8/layout/default#3"/>
    <dgm:cxn modelId="{3F920026-0936-481A-9744-33A3FEC2637A}" type="presOf" srcId="{3ED52148-9E71-4E0D-9E59-09E8B07D70E9}" destId="{19CB83B1-6C55-4D62-8330-4BED9F55A3A1}" srcOrd="0" destOrd="0" presId="urn:microsoft.com/office/officeart/2005/8/layout/default#3"/>
    <dgm:cxn modelId="{FEECDA44-972C-43EE-8318-489C8E4B26F2}" srcId="{5BCD6CEE-78F6-4A9B-AD7F-EA3388170993}" destId="{8CF735F6-3B93-4FB8-97AA-0647C141E5E0}" srcOrd="0" destOrd="0" parTransId="{68597ADA-514D-4E46-B8E7-F8D4DE68A221}" sibTransId="{94BA3F67-EA6E-413E-8163-63CC09D80FA1}"/>
    <dgm:cxn modelId="{F7431C64-4454-4C51-92E6-444996653598}" type="presParOf" srcId="{38A019F2-9492-4B4C-9EC3-6EADE288421F}" destId="{1A530477-1581-46AF-A7F6-2C994604A01D}" srcOrd="0" destOrd="0" presId="urn:microsoft.com/office/officeart/2005/8/layout/default#3"/>
    <dgm:cxn modelId="{8D25B6A9-898A-4EFC-9654-5D25B1D02137}" type="presParOf" srcId="{38A019F2-9492-4B4C-9EC3-6EADE288421F}" destId="{F3FDC46D-4CBB-40DF-AF69-7064AFFB9572}" srcOrd="1" destOrd="0" presId="urn:microsoft.com/office/officeart/2005/8/layout/default#3"/>
    <dgm:cxn modelId="{28754FE8-4FF9-45F1-9791-21996800CF46}" type="presParOf" srcId="{38A019F2-9492-4B4C-9EC3-6EADE288421F}" destId="{E47E9F80-A84C-4963-A837-0C3ED0532E52}" srcOrd="2" destOrd="0" presId="urn:microsoft.com/office/officeart/2005/8/layout/default#3"/>
    <dgm:cxn modelId="{D271639D-B841-419D-A72B-8C3759E75E08}" type="presParOf" srcId="{38A019F2-9492-4B4C-9EC3-6EADE288421F}" destId="{22333755-3A18-4A31-A37D-92C98EA181AB}" srcOrd="3" destOrd="0" presId="urn:microsoft.com/office/officeart/2005/8/layout/default#3"/>
    <dgm:cxn modelId="{EB43F8F5-B040-47D1-BF81-A2D3F429E4E0}" type="presParOf" srcId="{38A019F2-9492-4B4C-9EC3-6EADE288421F}" destId="{19CB83B1-6C55-4D62-8330-4BED9F55A3A1}" srcOrd="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CD6CEE-78F6-4A9B-AD7F-EA3388170993}" type="doc">
      <dgm:prSet loTypeId="urn:microsoft.com/office/officeart/2005/8/layout/default#4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CF735F6-3B93-4FB8-97AA-0647C141E5E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А. производство удобрений</a:t>
          </a:r>
          <a:endParaRPr lang="ru-RU" sz="1800" dirty="0"/>
        </a:p>
      </dgm:t>
    </dgm:pt>
    <dgm:pt modelId="{68597ADA-514D-4E46-B8E7-F8D4DE68A221}" type="parTrans" cxnId="{FEECDA44-972C-43EE-8318-489C8E4B26F2}">
      <dgm:prSet/>
      <dgm:spPr/>
      <dgm:t>
        <a:bodyPr/>
        <a:lstStyle/>
        <a:p>
          <a:endParaRPr lang="ru-RU"/>
        </a:p>
      </dgm:t>
    </dgm:pt>
    <dgm:pt modelId="{94BA3F67-EA6E-413E-8163-63CC09D80FA1}" type="sibTrans" cxnId="{FEECDA44-972C-43EE-8318-489C8E4B26F2}">
      <dgm:prSet/>
      <dgm:spPr/>
      <dgm:t>
        <a:bodyPr/>
        <a:lstStyle/>
        <a:p>
          <a:endParaRPr lang="ru-RU"/>
        </a:p>
      </dgm:t>
    </dgm:pt>
    <dgm:pt modelId="{B6782CD1-DE12-44F0-A42D-32A04493A25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Б.  пищевая промышленность</a:t>
          </a:r>
          <a:endParaRPr lang="ru-RU" sz="1800" dirty="0"/>
        </a:p>
      </dgm:t>
    </dgm:pt>
    <dgm:pt modelId="{6A30C583-EA2F-4BB2-B6A6-4FBD96BB5FDE}" type="parTrans" cxnId="{12681C9B-1A36-47AA-8D43-D3D337743248}">
      <dgm:prSet/>
      <dgm:spPr/>
      <dgm:t>
        <a:bodyPr/>
        <a:lstStyle/>
        <a:p>
          <a:endParaRPr lang="ru-RU"/>
        </a:p>
      </dgm:t>
    </dgm:pt>
    <dgm:pt modelId="{60B02680-50F0-49E4-A740-3CD0582BD5BA}" type="sibTrans" cxnId="{12681C9B-1A36-47AA-8D43-D3D337743248}">
      <dgm:prSet/>
      <dgm:spPr/>
      <dgm:t>
        <a:bodyPr/>
        <a:lstStyle/>
        <a:p>
          <a:endParaRPr lang="ru-RU"/>
        </a:p>
      </dgm:t>
    </dgm:pt>
    <dgm:pt modelId="{3ED52148-9E71-4E0D-9E59-09E8B07D70E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В. торговля</a:t>
          </a:r>
          <a:endParaRPr lang="ru-RU" sz="1800" dirty="0"/>
        </a:p>
      </dgm:t>
    </dgm:pt>
    <dgm:pt modelId="{B29612A0-E1C9-43BE-8610-D3369C038108}" type="sibTrans" cxnId="{C7267AE1-B48D-442E-95E6-0C7785EA5295}">
      <dgm:prSet/>
      <dgm:spPr/>
      <dgm:t>
        <a:bodyPr/>
        <a:lstStyle/>
        <a:p>
          <a:endParaRPr lang="ru-RU"/>
        </a:p>
      </dgm:t>
    </dgm:pt>
    <dgm:pt modelId="{CD625453-D86F-4D7C-A47A-897D4F45A726}" type="parTrans" cxnId="{C7267AE1-B48D-442E-95E6-0C7785EA5295}">
      <dgm:prSet/>
      <dgm:spPr/>
      <dgm:t>
        <a:bodyPr/>
        <a:lstStyle/>
        <a:p>
          <a:endParaRPr lang="ru-RU"/>
        </a:p>
      </dgm:t>
    </dgm:pt>
    <dgm:pt modelId="{38A019F2-9492-4B4C-9EC3-6EADE288421F}" type="pres">
      <dgm:prSet presAssocID="{5BCD6CEE-78F6-4A9B-AD7F-EA338817099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30477-1581-46AF-A7F6-2C994604A01D}" type="pres">
      <dgm:prSet presAssocID="{8CF735F6-3B93-4FB8-97AA-0647C141E5E0}" presName="node" presStyleLbl="node1" presStyleIdx="0" presStyleCnt="3" custScaleX="1682854" custScaleY="350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DC46D-4CBB-40DF-AF69-7064AFFB9572}" type="pres">
      <dgm:prSet presAssocID="{94BA3F67-EA6E-413E-8163-63CC09D80FA1}" presName="sibTrans" presStyleCnt="0"/>
      <dgm:spPr/>
      <dgm:t>
        <a:bodyPr/>
        <a:lstStyle/>
        <a:p>
          <a:endParaRPr lang="ru-RU"/>
        </a:p>
      </dgm:t>
    </dgm:pt>
    <dgm:pt modelId="{E47E9F80-A84C-4963-A837-0C3ED0532E52}" type="pres">
      <dgm:prSet presAssocID="{B6782CD1-DE12-44F0-A42D-32A04493A252}" presName="node" presStyleLbl="node1" presStyleIdx="1" presStyleCnt="3" custScaleX="1289589" custScaleY="350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33755-3A18-4A31-A37D-92C98EA181AB}" type="pres">
      <dgm:prSet presAssocID="{60B02680-50F0-49E4-A740-3CD0582BD5BA}" presName="sibTrans" presStyleCnt="0"/>
      <dgm:spPr/>
      <dgm:t>
        <a:bodyPr/>
        <a:lstStyle/>
        <a:p>
          <a:endParaRPr lang="ru-RU"/>
        </a:p>
      </dgm:t>
    </dgm:pt>
    <dgm:pt modelId="{19CB83B1-6C55-4D62-8330-4BED9F55A3A1}" type="pres">
      <dgm:prSet presAssocID="{3ED52148-9E71-4E0D-9E59-09E8B07D70E9}" presName="node" presStyleLbl="node1" presStyleIdx="2" presStyleCnt="3" custScaleX="1289589" custScaleY="350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47B330-06AA-487C-AA41-ACBEC9495AE0}" type="presOf" srcId="{B6782CD1-DE12-44F0-A42D-32A04493A252}" destId="{E47E9F80-A84C-4963-A837-0C3ED0532E52}" srcOrd="0" destOrd="0" presId="urn:microsoft.com/office/officeart/2005/8/layout/default#4"/>
    <dgm:cxn modelId="{9E80A66F-1D2F-4678-B091-CE4BE7B52FA7}" type="presOf" srcId="{5BCD6CEE-78F6-4A9B-AD7F-EA3388170993}" destId="{38A019F2-9492-4B4C-9EC3-6EADE288421F}" srcOrd="0" destOrd="0" presId="urn:microsoft.com/office/officeart/2005/8/layout/default#4"/>
    <dgm:cxn modelId="{C7267AE1-B48D-442E-95E6-0C7785EA5295}" srcId="{5BCD6CEE-78F6-4A9B-AD7F-EA3388170993}" destId="{3ED52148-9E71-4E0D-9E59-09E8B07D70E9}" srcOrd="2" destOrd="0" parTransId="{CD625453-D86F-4D7C-A47A-897D4F45A726}" sibTransId="{B29612A0-E1C9-43BE-8610-D3369C038108}"/>
    <dgm:cxn modelId="{12681C9B-1A36-47AA-8D43-D3D337743248}" srcId="{5BCD6CEE-78F6-4A9B-AD7F-EA3388170993}" destId="{B6782CD1-DE12-44F0-A42D-32A04493A252}" srcOrd="1" destOrd="0" parTransId="{6A30C583-EA2F-4BB2-B6A6-4FBD96BB5FDE}" sibTransId="{60B02680-50F0-49E4-A740-3CD0582BD5BA}"/>
    <dgm:cxn modelId="{70543465-AC8E-4DE7-BA32-86857791B153}" type="presOf" srcId="{3ED52148-9E71-4E0D-9E59-09E8B07D70E9}" destId="{19CB83B1-6C55-4D62-8330-4BED9F55A3A1}" srcOrd="0" destOrd="0" presId="urn:microsoft.com/office/officeart/2005/8/layout/default#4"/>
    <dgm:cxn modelId="{07364B6E-224D-4D70-B999-48A9E1EAD3E9}" type="presOf" srcId="{8CF735F6-3B93-4FB8-97AA-0647C141E5E0}" destId="{1A530477-1581-46AF-A7F6-2C994604A01D}" srcOrd="0" destOrd="0" presId="urn:microsoft.com/office/officeart/2005/8/layout/default#4"/>
    <dgm:cxn modelId="{FEECDA44-972C-43EE-8318-489C8E4B26F2}" srcId="{5BCD6CEE-78F6-4A9B-AD7F-EA3388170993}" destId="{8CF735F6-3B93-4FB8-97AA-0647C141E5E0}" srcOrd="0" destOrd="0" parTransId="{68597ADA-514D-4E46-B8E7-F8D4DE68A221}" sibTransId="{94BA3F67-EA6E-413E-8163-63CC09D80FA1}"/>
    <dgm:cxn modelId="{DF944DE4-7E57-4197-BA48-BA6C760AE84D}" type="presParOf" srcId="{38A019F2-9492-4B4C-9EC3-6EADE288421F}" destId="{1A530477-1581-46AF-A7F6-2C994604A01D}" srcOrd="0" destOrd="0" presId="urn:microsoft.com/office/officeart/2005/8/layout/default#4"/>
    <dgm:cxn modelId="{9E3A7F71-2248-453F-A489-8E6718EE13F2}" type="presParOf" srcId="{38A019F2-9492-4B4C-9EC3-6EADE288421F}" destId="{F3FDC46D-4CBB-40DF-AF69-7064AFFB9572}" srcOrd="1" destOrd="0" presId="urn:microsoft.com/office/officeart/2005/8/layout/default#4"/>
    <dgm:cxn modelId="{A5DC6A64-A28E-46B2-8B39-9FB6A5971A30}" type="presParOf" srcId="{38A019F2-9492-4B4C-9EC3-6EADE288421F}" destId="{E47E9F80-A84C-4963-A837-0C3ED0532E52}" srcOrd="2" destOrd="0" presId="urn:microsoft.com/office/officeart/2005/8/layout/default#4"/>
    <dgm:cxn modelId="{612011D3-FE9B-47A3-ABCA-61CD2B5019B5}" type="presParOf" srcId="{38A019F2-9492-4B4C-9EC3-6EADE288421F}" destId="{22333755-3A18-4A31-A37D-92C98EA181AB}" srcOrd="3" destOrd="0" presId="urn:microsoft.com/office/officeart/2005/8/layout/default#4"/>
    <dgm:cxn modelId="{04DE6A51-8862-4D17-9978-F2587BBF26ED}" type="presParOf" srcId="{38A019F2-9492-4B4C-9EC3-6EADE288421F}" destId="{19CB83B1-6C55-4D62-8330-4BED9F55A3A1}" srcOrd="4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BCD6CEE-78F6-4A9B-AD7F-EA3388170993}" type="doc">
      <dgm:prSet loTypeId="urn:microsoft.com/office/officeart/2005/8/layout/default#5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CF735F6-3B93-4FB8-97AA-0647C141E5E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А. 50%</a:t>
          </a:r>
          <a:endParaRPr lang="ru-RU" sz="1800" dirty="0"/>
        </a:p>
      </dgm:t>
    </dgm:pt>
    <dgm:pt modelId="{68597ADA-514D-4E46-B8E7-F8D4DE68A221}" type="parTrans" cxnId="{FEECDA44-972C-43EE-8318-489C8E4B26F2}">
      <dgm:prSet/>
      <dgm:spPr/>
      <dgm:t>
        <a:bodyPr/>
        <a:lstStyle/>
        <a:p>
          <a:endParaRPr lang="ru-RU"/>
        </a:p>
      </dgm:t>
    </dgm:pt>
    <dgm:pt modelId="{94BA3F67-EA6E-413E-8163-63CC09D80FA1}" type="sibTrans" cxnId="{FEECDA44-972C-43EE-8318-489C8E4B26F2}">
      <dgm:prSet/>
      <dgm:spPr/>
      <dgm:t>
        <a:bodyPr/>
        <a:lstStyle/>
        <a:p>
          <a:endParaRPr lang="ru-RU"/>
        </a:p>
      </dgm:t>
    </dgm:pt>
    <dgm:pt modelId="{B6782CD1-DE12-44F0-A42D-32A04493A25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Б. 35%</a:t>
          </a:r>
        </a:p>
        <a:p>
          <a:endParaRPr lang="ru-RU" sz="1800" dirty="0"/>
        </a:p>
      </dgm:t>
    </dgm:pt>
    <dgm:pt modelId="{6A30C583-EA2F-4BB2-B6A6-4FBD96BB5FDE}" type="parTrans" cxnId="{12681C9B-1A36-47AA-8D43-D3D337743248}">
      <dgm:prSet/>
      <dgm:spPr/>
      <dgm:t>
        <a:bodyPr/>
        <a:lstStyle/>
        <a:p>
          <a:endParaRPr lang="ru-RU"/>
        </a:p>
      </dgm:t>
    </dgm:pt>
    <dgm:pt modelId="{60B02680-50F0-49E4-A740-3CD0582BD5BA}" type="sibTrans" cxnId="{12681C9B-1A36-47AA-8D43-D3D337743248}">
      <dgm:prSet/>
      <dgm:spPr/>
      <dgm:t>
        <a:bodyPr/>
        <a:lstStyle/>
        <a:p>
          <a:endParaRPr lang="ru-RU"/>
        </a:p>
      </dgm:t>
    </dgm:pt>
    <dgm:pt modelId="{3ED52148-9E71-4E0D-9E59-09E8B07D70E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В. 13%</a:t>
          </a:r>
          <a:endParaRPr lang="ru-RU" sz="1800" dirty="0"/>
        </a:p>
      </dgm:t>
    </dgm:pt>
    <dgm:pt modelId="{CD625453-D86F-4D7C-A47A-897D4F45A726}" type="parTrans" cxnId="{C7267AE1-B48D-442E-95E6-0C7785EA5295}">
      <dgm:prSet/>
      <dgm:spPr/>
      <dgm:t>
        <a:bodyPr/>
        <a:lstStyle/>
        <a:p>
          <a:endParaRPr lang="ru-RU"/>
        </a:p>
      </dgm:t>
    </dgm:pt>
    <dgm:pt modelId="{B29612A0-E1C9-43BE-8610-D3369C038108}" type="sibTrans" cxnId="{C7267AE1-B48D-442E-95E6-0C7785EA5295}">
      <dgm:prSet/>
      <dgm:spPr/>
      <dgm:t>
        <a:bodyPr/>
        <a:lstStyle/>
        <a:p>
          <a:endParaRPr lang="ru-RU"/>
        </a:p>
      </dgm:t>
    </dgm:pt>
    <dgm:pt modelId="{38A019F2-9492-4B4C-9EC3-6EADE288421F}" type="pres">
      <dgm:prSet presAssocID="{5BCD6CEE-78F6-4A9B-AD7F-EA338817099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30477-1581-46AF-A7F6-2C994604A01D}" type="pres">
      <dgm:prSet presAssocID="{8CF735F6-3B93-4FB8-97AA-0647C141E5E0}" presName="node" presStyleLbl="node1" presStyleIdx="0" presStyleCnt="3" custScaleX="430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DC46D-4CBB-40DF-AF69-7064AFFB9572}" type="pres">
      <dgm:prSet presAssocID="{94BA3F67-EA6E-413E-8163-63CC09D80FA1}" presName="sibTrans" presStyleCnt="0"/>
      <dgm:spPr/>
      <dgm:t>
        <a:bodyPr/>
        <a:lstStyle/>
        <a:p>
          <a:endParaRPr lang="ru-RU"/>
        </a:p>
      </dgm:t>
    </dgm:pt>
    <dgm:pt modelId="{E47E9F80-A84C-4963-A837-0C3ED0532E52}" type="pres">
      <dgm:prSet presAssocID="{B6782CD1-DE12-44F0-A42D-32A04493A252}" presName="node" presStyleLbl="node1" presStyleIdx="1" presStyleCnt="3" custScaleX="430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33755-3A18-4A31-A37D-92C98EA181AB}" type="pres">
      <dgm:prSet presAssocID="{60B02680-50F0-49E4-A740-3CD0582BD5BA}" presName="sibTrans" presStyleCnt="0"/>
      <dgm:spPr/>
      <dgm:t>
        <a:bodyPr/>
        <a:lstStyle/>
        <a:p>
          <a:endParaRPr lang="ru-RU"/>
        </a:p>
      </dgm:t>
    </dgm:pt>
    <dgm:pt modelId="{19CB83B1-6C55-4D62-8330-4BED9F55A3A1}" type="pres">
      <dgm:prSet presAssocID="{3ED52148-9E71-4E0D-9E59-09E8B07D70E9}" presName="node" presStyleLbl="node1" presStyleIdx="2" presStyleCnt="3" custScaleX="430491" custLinFactNeighborX="674" custLinFactNeighborY="-10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092DB9-86DE-4EC8-BE71-686323F6145B}" type="presOf" srcId="{B6782CD1-DE12-44F0-A42D-32A04493A252}" destId="{E47E9F80-A84C-4963-A837-0C3ED0532E52}" srcOrd="0" destOrd="0" presId="urn:microsoft.com/office/officeart/2005/8/layout/default#5"/>
    <dgm:cxn modelId="{C7267AE1-B48D-442E-95E6-0C7785EA5295}" srcId="{5BCD6CEE-78F6-4A9B-AD7F-EA3388170993}" destId="{3ED52148-9E71-4E0D-9E59-09E8B07D70E9}" srcOrd="2" destOrd="0" parTransId="{CD625453-D86F-4D7C-A47A-897D4F45A726}" sibTransId="{B29612A0-E1C9-43BE-8610-D3369C038108}"/>
    <dgm:cxn modelId="{24BC897F-4DC1-45B8-BB5C-B5EBCFC816DE}" type="presOf" srcId="{8CF735F6-3B93-4FB8-97AA-0647C141E5E0}" destId="{1A530477-1581-46AF-A7F6-2C994604A01D}" srcOrd="0" destOrd="0" presId="urn:microsoft.com/office/officeart/2005/8/layout/default#5"/>
    <dgm:cxn modelId="{5A0C507D-8795-4BAF-855C-FD0B2D740568}" type="presOf" srcId="{3ED52148-9E71-4E0D-9E59-09E8B07D70E9}" destId="{19CB83B1-6C55-4D62-8330-4BED9F55A3A1}" srcOrd="0" destOrd="0" presId="urn:microsoft.com/office/officeart/2005/8/layout/default#5"/>
    <dgm:cxn modelId="{12681C9B-1A36-47AA-8D43-D3D337743248}" srcId="{5BCD6CEE-78F6-4A9B-AD7F-EA3388170993}" destId="{B6782CD1-DE12-44F0-A42D-32A04493A252}" srcOrd="1" destOrd="0" parTransId="{6A30C583-EA2F-4BB2-B6A6-4FBD96BB5FDE}" sibTransId="{60B02680-50F0-49E4-A740-3CD0582BD5BA}"/>
    <dgm:cxn modelId="{C95E7F90-152C-491D-A46F-08F2626A45FB}" type="presOf" srcId="{5BCD6CEE-78F6-4A9B-AD7F-EA3388170993}" destId="{38A019F2-9492-4B4C-9EC3-6EADE288421F}" srcOrd="0" destOrd="0" presId="urn:microsoft.com/office/officeart/2005/8/layout/default#5"/>
    <dgm:cxn modelId="{FEECDA44-972C-43EE-8318-489C8E4B26F2}" srcId="{5BCD6CEE-78F6-4A9B-AD7F-EA3388170993}" destId="{8CF735F6-3B93-4FB8-97AA-0647C141E5E0}" srcOrd="0" destOrd="0" parTransId="{68597ADA-514D-4E46-B8E7-F8D4DE68A221}" sibTransId="{94BA3F67-EA6E-413E-8163-63CC09D80FA1}"/>
    <dgm:cxn modelId="{A0E73129-A01E-4E69-A78D-A31D65C5535D}" type="presParOf" srcId="{38A019F2-9492-4B4C-9EC3-6EADE288421F}" destId="{1A530477-1581-46AF-A7F6-2C994604A01D}" srcOrd="0" destOrd="0" presId="urn:microsoft.com/office/officeart/2005/8/layout/default#5"/>
    <dgm:cxn modelId="{91A3EA51-36A1-45E9-813D-33584D4A328A}" type="presParOf" srcId="{38A019F2-9492-4B4C-9EC3-6EADE288421F}" destId="{F3FDC46D-4CBB-40DF-AF69-7064AFFB9572}" srcOrd="1" destOrd="0" presId="urn:microsoft.com/office/officeart/2005/8/layout/default#5"/>
    <dgm:cxn modelId="{D25826E9-C54B-4A53-BC38-4154B60CFE2B}" type="presParOf" srcId="{38A019F2-9492-4B4C-9EC3-6EADE288421F}" destId="{E47E9F80-A84C-4963-A837-0C3ED0532E52}" srcOrd="2" destOrd="0" presId="urn:microsoft.com/office/officeart/2005/8/layout/default#5"/>
    <dgm:cxn modelId="{97C03AF1-1DD7-4C87-9035-CD226D844382}" type="presParOf" srcId="{38A019F2-9492-4B4C-9EC3-6EADE288421F}" destId="{22333755-3A18-4A31-A37D-92C98EA181AB}" srcOrd="3" destOrd="0" presId="urn:microsoft.com/office/officeart/2005/8/layout/default#5"/>
    <dgm:cxn modelId="{DF29E1AB-BEC4-4CAD-BE0D-5E2D11FE72BA}" type="presParOf" srcId="{38A019F2-9492-4B4C-9EC3-6EADE288421F}" destId="{19CB83B1-6C55-4D62-8330-4BED9F55A3A1}" srcOrd="4" destOrd="0" presId="urn:microsoft.com/office/officeart/2005/8/layout/default#5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BCD6CEE-78F6-4A9B-AD7F-EA3388170993}" type="doc">
      <dgm:prSet loTypeId="urn:microsoft.com/office/officeart/2005/8/layout/default#6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CF735F6-3B93-4FB8-97AA-0647C141E5E0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А.  растениеводство</a:t>
          </a:r>
          <a:endParaRPr lang="ru-RU" sz="1800" dirty="0"/>
        </a:p>
      </dgm:t>
    </dgm:pt>
    <dgm:pt modelId="{68597ADA-514D-4E46-B8E7-F8D4DE68A221}" type="parTrans" cxnId="{FEECDA44-972C-43EE-8318-489C8E4B26F2}">
      <dgm:prSet/>
      <dgm:spPr/>
      <dgm:t>
        <a:bodyPr/>
        <a:lstStyle/>
        <a:p>
          <a:endParaRPr lang="ru-RU"/>
        </a:p>
      </dgm:t>
    </dgm:pt>
    <dgm:pt modelId="{94BA3F67-EA6E-413E-8163-63CC09D80FA1}" type="sibTrans" cxnId="{FEECDA44-972C-43EE-8318-489C8E4B26F2}">
      <dgm:prSet/>
      <dgm:spPr/>
      <dgm:t>
        <a:bodyPr/>
        <a:lstStyle/>
        <a:p>
          <a:endParaRPr lang="ru-RU"/>
        </a:p>
      </dgm:t>
    </dgm:pt>
    <dgm:pt modelId="{B6782CD1-DE12-44F0-A42D-32A04493A252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Б. животноводство</a:t>
          </a:r>
          <a:endParaRPr lang="ru-RU" sz="1400" dirty="0" smtClean="0"/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6A30C583-EA2F-4BB2-B6A6-4FBD96BB5FDE}" type="parTrans" cxnId="{12681C9B-1A36-47AA-8D43-D3D337743248}">
      <dgm:prSet/>
      <dgm:spPr/>
      <dgm:t>
        <a:bodyPr/>
        <a:lstStyle/>
        <a:p>
          <a:endParaRPr lang="ru-RU"/>
        </a:p>
      </dgm:t>
    </dgm:pt>
    <dgm:pt modelId="{60B02680-50F0-49E4-A740-3CD0582BD5BA}" type="sibTrans" cxnId="{12681C9B-1A36-47AA-8D43-D3D337743248}">
      <dgm:prSet/>
      <dgm:spPr/>
      <dgm:t>
        <a:bodyPr/>
        <a:lstStyle/>
        <a:p>
          <a:endParaRPr lang="ru-RU"/>
        </a:p>
      </dgm:t>
    </dgm:pt>
    <dgm:pt modelId="{3ED52148-9E71-4E0D-9E59-09E8B07D70E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В. Сельское хозяйство</a:t>
          </a:r>
          <a:endParaRPr lang="ru-RU" sz="1800" dirty="0"/>
        </a:p>
      </dgm:t>
    </dgm:pt>
    <dgm:pt modelId="{CD625453-D86F-4D7C-A47A-897D4F45A726}" type="parTrans" cxnId="{C7267AE1-B48D-442E-95E6-0C7785EA5295}">
      <dgm:prSet/>
      <dgm:spPr/>
      <dgm:t>
        <a:bodyPr/>
        <a:lstStyle/>
        <a:p>
          <a:endParaRPr lang="ru-RU"/>
        </a:p>
      </dgm:t>
    </dgm:pt>
    <dgm:pt modelId="{B29612A0-E1C9-43BE-8610-D3369C038108}" type="sibTrans" cxnId="{C7267AE1-B48D-442E-95E6-0C7785EA5295}">
      <dgm:prSet/>
      <dgm:spPr/>
      <dgm:t>
        <a:bodyPr/>
        <a:lstStyle/>
        <a:p>
          <a:endParaRPr lang="ru-RU"/>
        </a:p>
      </dgm:t>
    </dgm:pt>
    <dgm:pt modelId="{38A019F2-9492-4B4C-9EC3-6EADE288421F}" type="pres">
      <dgm:prSet presAssocID="{5BCD6CEE-78F6-4A9B-AD7F-EA338817099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30477-1581-46AF-A7F6-2C994604A01D}" type="pres">
      <dgm:prSet presAssocID="{8CF735F6-3B93-4FB8-97AA-0647C141E5E0}" presName="node" presStyleLbl="node1" presStyleIdx="0" presStyleCnt="3" custScaleX="430491" custScaleY="132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DC46D-4CBB-40DF-AF69-7064AFFB9572}" type="pres">
      <dgm:prSet presAssocID="{94BA3F67-EA6E-413E-8163-63CC09D80FA1}" presName="sibTrans" presStyleCnt="0"/>
      <dgm:spPr/>
      <dgm:t>
        <a:bodyPr/>
        <a:lstStyle/>
        <a:p>
          <a:endParaRPr lang="ru-RU"/>
        </a:p>
      </dgm:t>
    </dgm:pt>
    <dgm:pt modelId="{E47E9F80-A84C-4963-A837-0C3ED0532E52}" type="pres">
      <dgm:prSet presAssocID="{B6782CD1-DE12-44F0-A42D-32A04493A252}" presName="node" presStyleLbl="node1" presStyleIdx="1" presStyleCnt="3" custScaleX="324686" custScaleY="132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33755-3A18-4A31-A37D-92C98EA181AB}" type="pres">
      <dgm:prSet presAssocID="{60B02680-50F0-49E4-A740-3CD0582BD5BA}" presName="sibTrans" presStyleCnt="0"/>
      <dgm:spPr/>
      <dgm:t>
        <a:bodyPr/>
        <a:lstStyle/>
        <a:p>
          <a:endParaRPr lang="ru-RU"/>
        </a:p>
      </dgm:t>
    </dgm:pt>
    <dgm:pt modelId="{19CB83B1-6C55-4D62-8330-4BED9F55A3A1}" type="pres">
      <dgm:prSet presAssocID="{3ED52148-9E71-4E0D-9E59-09E8B07D70E9}" presName="node" presStyleLbl="node1" presStyleIdx="2" presStyleCnt="3" custScaleX="405339" custScaleY="132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341CA7-1189-4C88-9460-B6A1CA39BA52}" type="presOf" srcId="{3ED52148-9E71-4E0D-9E59-09E8B07D70E9}" destId="{19CB83B1-6C55-4D62-8330-4BED9F55A3A1}" srcOrd="0" destOrd="0" presId="urn:microsoft.com/office/officeart/2005/8/layout/default#6"/>
    <dgm:cxn modelId="{C7267AE1-B48D-442E-95E6-0C7785EA5295}" srcId="{5BCD6CEE-78F6-4A9B-AD7F-EA3388170993}" destId="{3ED52148-9E71-4E0D-9E59-09E8B07D70E9}" srcOrd="2" destOrd="0" parTransId="{CD625453-D86F-4D7C-A47A-897D4F45A726}" sibTransId="{B29612A0-E1C9-43BE-8610-D3369C038108}"/>
    <dgm:cxn modelId="{71BEB0A6-FB91-4D0E-8354-B1A2391BAF24}" type="presOf" srcId="{B6782CD1-DE12-44F0-A42D-32A04493A252}" destId="{E47E9F80-A84C-4963-A837-0C3ED0532E52}" srcOrd="0" destOrd="0" presId="urn:microsoft.com/office/officeart/2005/8/layout/default#6"/>
    <dgm:cxn modelId="{12681C9B-1A36-47AA-8D43-D3D337743248}" srcId="{5BCD6CEE-78F6-4A9B-AD7F-EA3388170993}" destId="{B6782CD1-DE12-44F0-A42D-32A04493A252}" srcOrd="1" destOrd="0" parTransId="{6A30C583-EA2F-4BB2-B6A6-4FBD96BB5FDE}" sibTransId="{60B02680-50F0-49E4-A740-3CD0582BD5BA}"/>
    <dgm:cxn modelId="{3DA01329-55A4-468D-9025-E8436F78FF8F}" type="presOf" srcId="{5BCD6CEE-78F6-4A9B-AD7F-EA3388170993}" destId="{38A019F2-9492-4B4C-9EC3-6EADE288421F}" srcOrd="0" destOrd="0" presId="urn:microsoft.com/office/officeart/2005/8/layout/default#6"/>
    <dgm:cxn modelId="{44992EE2-0822-46AF-B9EB-95EFEF33E656}" type="presOf" srcId="{8CF735F6-3B93-4FB8-97AA-0647C141E5E0}" destId="{1A530477-1581-46AF-A7F6-2C994604A01D}" srcOrd="0" destOrd="0" presId="urn:microsoft.com/office/officeart/2005/8/layout/default#6"/>
    <dgm:cxn modelId="{FEECDA44-972C-43EE-8318-489C8E4B26F2}" srcId="{5BCD6CEE-78F6-4A9B-AD7F-EA3388170993}" destId="{8CF735F6-3B93-4FB8-97AA-0647C141E5E0}" srcOrd="0" destOrd="0" parTransId="{68597ADA-514D-4E46-B8E7-F8D4DE68A221}" sibTransId="{94BA3F67-EA6E-413E-8163-63CC09D80FA1}"/>
    <dgm:cxn modelId="{BC639E58-CDE2-4EF8-AC8B-AA05A1092223}" type="presParOf" srcId="{38A019F2-9492-4B4C-9EC3-6EADE288421F}" destId="{1A530477-1581-46AF-A7F6-2C994604A01D}" srcOrd="0" destOrd="0" presId="urn:microsoft.com/office/officeart/2005/8/layout/default#6"/>
    <dgm:cxn modelId="{611C00D3-A19C-4308-B528-244C65C496AF}" type="presParOf" srcId="{38A019F2-9492-4B4C-9EC3-6EADE288421F}" destId="{F3FDC46D-4CBB-40DF-AF69-7064AFFB9572}" srcOrd="1" destOrd="0" presId="urn:microsoft.com/office/officeart/2005/8/layout/default#6"/>
    <dgm:cxn modelId="{7BBDDA1B-9DC2-4FFF-903A-6D7E7612D796}" type="presParOf" srcId="{38A019F2-9492-4B4C-9EC3-6EADE288421F}" destId="{E47E9F80-A84C-4963-A837-0C3ED0532E52}" srcOrd="2" destOrd="0" presId="urn:microsoft.com/office/officeart/2005/8/layout/default#6"/>
    <dgm:cxn modelId="{209A84DF-4708-4B9F-8C20-A964B844CD9D}" type="presParOf" srcId="{38A019F2-9492-4B4C-9EC3-6EADE288421F}" destId="{22333755-3A18-4A31-A37D-92C98EA181AB}" srcOrd="3" destOrd="0" presId="urn:microsoft.com/office/officeart/2005/8/layout/default#6"/>
    <dgm:cxn modelId="{330C7815-9C23-4B73-A061-5AB5AC21F354}" type="presParOf" srcId="{38A019F2-9492-4B4C-9EC3-6EADE288421F}" destId="{19CB83B1-6C55-4D62-8330-4BED9F55A3A1}" srcOrd="4" destOrd="0" presId="urn:microsoft.com/office/officeart/2005/8/layout/default#6"/>
  </dgm:cxnLst>
  <dgm:bg/>
  <dgm:whole>
    <a:ln>
      <a:solidFill>
        <a:schemeClr val="bg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CB4476-00B2-407E-9817-8446D69F3138}">
      <dsp:nvSpPr>
        <dsp:cNvPr id="0" name=""/>
        <dsp:cNvSpPr/>
      </dsp:nvSpPr>
      <dsp:spPr>
        <a:xfrm>
          <a:off x="3414" y="97217"/>
          <a:ext cx="1704892" cy="541421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Теория</a:t>
          </a:r>
          <a:endParaRPr lang="ru-RU" sz="2000" kern="1200" dirty="0"/>
        </a:p>
      </dsp:txBody>
      <dsp:txXfrm>
        <a:off x="3414" y="97217"/>
        <a:ext cx="1704892" cy="541421"/>
      </dsp:txXfrm>
    </dsp:sp>
    <dsp:sp modelId="{CD2BD9A4-769C-4928-8815-8BE8D6276779}">
      <dsp:nvSpPr>
        <dsp:cNvPr id="0" name=""/>
        <dsp:cNvSpPr/>
      </dsp:nvSpPr>
      <dsp:spPr>
        <a:xfrm>
          <a:off x="1755134" y="97217"/>
          <a:ext cx="1704892" cy="541421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-24809"/>
                <a:satOff val="6038"/>
                <a:lumOff val="13788"/>
                <a:alphaOff val="0"/>
                <a:tint val="50000"/>
                <a:satMod val="300000"/>
              </a:schemeClr>
            </a:gs>
            <a:gs pos="35000">
              <a:schemeClr val="accent5">
                <a:shade val="50000"/>
                <a:hueOff val="-24809"/>
                <a:satOff val="6038"/>
                <a:lumOff val="13788"/>
                <a:alphaOff val="0"/>
                <a:tint val="37000"/>
                <a:satMod val="300000"/>
              </a:schemeClr>
            </a:gs>
            <a:gs pos="100000">
              <a:schemeClr val="accent5">
                <a:shade val="50000"/>
                <a:hueOff val="-24809"/>
                <a:satOff val="6038"/>
                <a:lumOff val="1378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Практикум</a:t>
          </a:r>
          <a:endParaRPr lang="ru-RU" sz="2000" kern="1200" dirty="0"/>
        </a:p>
      </dsp:txBody>
      <dsp:txXfrm>
        <a:off x="1755134" y="97217"/>
        <a:ext cx="1704892" cy="541421"/>
      </dsp:txXfrm>
    </dsp:sp>
    <dsp:sp modelId="{F5152F4F-0A91-4FB1-BBAE-8DCA436025BB}">
      <dsp:nvSpPr>
        <dsp:cNvPr id="0" name=""/>
        <dsp:cNvSpPr/>
      </dsp:nvSpPr>
      <dsp:spPr>
        <a:xfrm>
          <a:off x="3506855" y="97217"/>
          <a:ext cx="1704892" cy="541421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-49618"/>
                <a:satOff val="12075"/>
                <a:lumOff val="27576"/>
                <a:alphaOff val="0"/>
                <a:tint val="50000"/>
                <a:satMod val="300000"/>
              </a:schemeClr>
            </a:gs>
            <a:gs pos="35000">
              <a:schemeClr val="accent5">
                <a:shade val="50000"/>
                <a:hueOff val="-49618"/>
                <a:satOff val="12075"/>
                <a:lumOff val="27576"/>
                <a:alphaOff val="0"/>
                <a:tint val="37000"/>
                <a:satMod val="300000"/>
              </a:schemeClr>
            </a:gs>
            <a:gs pos="100000">
              <a:schemeClr val="accent5">
                <a:shade val="50000"/>
                <a:hueOff val="-49618"/>
                <a:satOff val="12075"/>
                <a:lumOff val="275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Вопросы</a:t>
          </a:r>
          <a:r>
            <a:rPr lang="ru-RU" sz="2500" kern="1200" dirty="0" smtClean="0"/>
            <a:t> </a:t>
          </a:r>
          <a:endParaRPr lang="ru-RU" sz="2500" kern="1200" dirty="0"/>
        </a:p>
      </dsp:txBody>
      <dsp:txXfrm>
        <a:off x="3506855" y="97217"/>
        <a:ext cx="1704892" cy="541421"/>
      </dsp:txXfrm>
    </dsp:sp>
    <dsp:sp modelId="{4349A58B-8B91-459E-9B54-0D8F75927FB2}">
      <dsp:nvSpPr>
        <dsp:cNvPr id="0" name=""/>
        <dsp:cNvSpPr/>
      </dsp:nvSpPr>
      <dsp:spPr>
        <a:xfrm>
          <a:off x="5258576" y="97217"/>
          <a:ext cx="1704892" cy="541421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-49618"/>
                <a:satOff val="12075"/>
                <a:lumOff val="27576"/>
                <a:alphaOff val="0"/>
                <a:tint val="50000"/>
                <a:satMod val="300000"/>
              </a:schemeClr>
            </a:gs>
            <a:gs pos="35000">
              <a:schemeClr val="accent5">
                <a:shade val="50000"/>
                <a:hueOff val="-49618"/>
                <a:satOff val="12075"/>
                <a:lumOff val="27576"/>
                <a:alphaOff val="0"/>
                <a:tint val="37000"/>
                <a:satMod val="300000"/>
              </a:schemeClr>
            </a:gs>
            <a:gs pos="100000">
              <a:schemeClr val="accent5">
                <a:shade val="50000"/>
                <a:hueOff val="-49618"/>
                <a:satOff val="12075"/>
                <a:lumOff val="275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Задания </a:t>
          </a:r>
          <a:endParaRPr lang="ru-RU" sz="2000" kern="1200" dirty="0"/>
        </a:p>
      </dsp:txBody>
      <dsp:txXfrm>
        <a:off x="5258576" y="97217"/>
        <a:ext cx="1704892" cy="541421"/>
      </dsp:txXfrm>
    </dsp:sp>
    <dsp:sp modelId="{B122FE11-9CA8-44C3-B1A6-DD7A5E94406B}">
      <dsp:nvSpPr>
        <dsp:cNvPr id="0" name=""/>
        <dsp:cNvSpPr/>
      </dsp:nvSpPr>
      <dsp:spPr>
        <a:xfrm>
          <a:off x="7010296" y="97217"/>
          <a:ext cx="1704892" cy="541421"/>
        </a:xfrm>
        <a:prstGeom prst="rect">
          <a:avLst/>
        </a:prstGeom>
        <a:gradFill rotWithShape="0">
          <a:gsLst>
            <a:gs pos="0">
              <a:schemeClr val="accent5">
                <a:shade val="50000"/>
                <a:hueOff val="-24809"/>
                <a:satOff val="6038"/>
                <a:lumOff val="13788"/>
                <a:alphaOff val="0"/>
                <a:tint val="50000"/>
                <a:satMod val="300000"/>
              </a:schemeClr>
            </a:gs>
            <a:gs pos="35000">
              <a:schemeClr val="accent5">
                <a:shade val="50000"/>
                <a:hueOff val="-24809"/>
                <a:satOff val="6038"/>
                <a:lumOff val="13788"/>
                <a:alphaOff val="0"/>
                <a:tint val="37000"/>
                <a:satMod val="300000"/>
              </a:schemeClr>
            </a:gs>
            <a:gs pos="100000">
              <a:schemeClr val="accent5">
                <a:shade val="50000"/>
                <a:hueOff val="-24809"/>
                <a:satOff val="6038"/>
                <a:lumOff val="1378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Тесты </a:t>
          </a:r>
          <a:endParaRPr lang="ru-RU" sz="2000" kern="1200" dirty="0"/>
        </a:p>
      </dsp:txBody>
      <dsp:txXfrm>
        <a:off x="7010296" y="97217"/>
        <a:ext cx="1704892" cy="5414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68C04-D985-4718-B4CA-19238BEF984D}">
      <dsp:nvSpPr>
        <dsp:cNvPr id="0" name=""/>
        <dsp:cNvSpPr/>
      </dsp:nvSpPr>
      <dsp:spPr>
        <a:xfrm>
          <a:off x="-6023447" y="-921917"/>
          <a:ext cx="7172427" cy="7172427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8E89DB-7C7D-4FF2-A382-40A7760790FF}">
      <dsp:nvSpPr>
        <dsp:cNvPr id="0" name=""/>
        <dsp:cNvSpPr/>
      </dsp:nvSpPr>
      <dsp:spPr>
        <a:xfrm>
          <a:off x="785844" y="505917"/>
          <a:ext cx="7642296" cy="106571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4591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Значение АПК</a:t>
          </a:r>
          <a:endParaRPr lang="ru-RU" sz="2400" kern="1200" dirty="0"/>
        </a:p>
      </dsp:txBody>
      <dsp:txXfrm>
        <a:off x="785844" y="505917"/>
        <a:ext cx="7642296" cy="1065718"/>
      </dsp:txXfrm>
    </dsp:sp>
    <dsp:sp modelId="{8374509B-D91A-449E-864E-341B386CAE9C}">
      <dsp:nvSpPr>
        <dsp:cNvPr id="0" name=""/>
        <dsp:cNvSpPr/>
      </dsp:nvSpPr>
      <dsp:spPr>
        <a:xfrm>
          <a:off x="77970" y="414977"/>
          <a:ext cx="1332147" cy="133214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5C55972-770E-427B-A2FD-5BB01EFCFD38}">
      <dsp:nvSpPr>
        <dsp:cNvPr id="0" name=""/>
        <dsp:cNvSpPr/>
      </dsp:nvSpPr>
      <dsp:spPr>
        <a:xfrm>
          <a:off x="1126997" y="2131436"/>
          <a:ext cx="7254908" cy="1065718"/>
        </a:xfrm>
        <a:prstGeom prst="rect">
          <a:avLst/>
        </a:prstGeom>
        <a:gradFill rotWithShape="0">
          <a:gsLst>
            <a:gs pos="0">
              <a:schemeClr val="accent5">
                <a:hueOff val="-1505437"/>
                <a:satOff val="7815"/>
                <a:lumOff val="5686"/>
                <a:alphaOff val="0"/>
                <a:tint val="50000"/>
                <a:satMod val="300000"/>
              </a:schemeClr>
            </a:gs>
            <a:gs pos="35000">
              <a:schemeClr val="accent5">
                <a:hueOff val="-1505437"/>
                <a:satOff val="7815"/>
                <a:lumOff val="5686"/>
                <a:alphaOff val="0"/>
                <a:tint val="37000"/>
                <a:satMod val="300000"/>
              </a:schemeClr>
            </a:gs>
            <a:gs pos="100000">
              <a:schemeClr val="accent5">
                <a:hueOff val="-1505437"/>
                <a:satOff val="7815"/>
                <a:lumOff val="568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4591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Состав АПК </a:t>
          </a:r>
          <a:endParaRPr lang="ru-RU" sz="2400" kern="1200" dirty="0"/>
        </a:p>
      </dsp:txBody>
      <dsp:txXfrm>
        <a:off x="1126997" y="2131436"/>
        <a:ext cx="7254908" cy="1065718"/>
      </dsp:txXfrm>
    </dsp:sp>
    <dsp:sp modelId="{CEA132D4-5113-40A4-A348-49819A4ACE0B}">
      <dsp:nvSpPr>
        <dsp:cNvPr id="0" name=""/>
        <dsp:cNvSpPr/>
      </dsp:nvSpPr>
      <dsp:spPr>
        <a:xfrm>
          <a:off x="460923" y="1998221"/>
          <a:ext cx="1332147" cy="133214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-1505437"/>
              <a:satOff val="7815"/>
              <a:lumOff val="568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B9FEE4E-0414-465A-82B7-9ED95E0CD80A}">
      <dsp:nvSpPr>
        <dsp:cNvPr id="0" name=""/>
        <dsp:cNvSpPr/>
      </dsp:nvSpPr>
      <dsp:spPr>
        <a:xfrm>
          <a:off x="739608" y="3730014"/>
          <a:ext cx="7642296" cy="1065718"/>
        </a:xfrm>
        <a:prstGeom prst="rect">
          <a:avLst/>
        </a:prstGeom>
        <a:gradFill rotWithShape="0">
          <a:gsLst>
            <a:gs pos="0">
              <a:schemeClr val="accent5">
                <a:hueOff val="-3010874"/>
                <a:satOff val="15631"/>
                <a:lumOff val="11372"/>
                <a:alphaOff val="0"/>
                <a:tint val="50000"/>
                <a:satMod val="300000"/>
              </a:schemeClr>
            </a:gs>
            <a:gs pos="35000">
              <a:schemeClr val="accent5">
                <a:hueOff val="-3010874"/>
                <a:satOff val="15631"/>
                <a:lumOff val="11372"/>
                <a:alphaOff val="0"/>
                <a:tint val="37000"/>
                <a:satMod val="300000"/>
              </a:schemeClr>
            </a:gs>
            <a:gs pos="100000">
              <a:schemeClr val="accent5">
                <a:hueOff val="-3010874"/>
                <a:satOff val="15631"/>
                <a:lumOff val="1137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4591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Проблемы АПК</a:t>
          </a:r>
          <a:endParaRPr lang="ru-RU" sz="2400" kern="1200" dirty="0"/>
        </a:p>
      </dsp:txBody>
      <dsp:txXfrm>
        <a:off x="739608" y="3730014"/>
        <a:ext cx="7642296" cy="1065718"/>
      </dsp:txXfrm>
    </dsp:sp>
    <dsp:sp modelId="{2E42628C-5830-4B1B-BF2D-B936CD9936FD}">
      <dsp:nvSpPr>
        <dsp:cNvPr id="0" name=""/>
        <dsp:cNvSpPr/>
      </dsp:nvSpPr>
      <dsp:spPr>
        <a:xfrm>
          <a:off x="73534" y="3596799"/>
          <a:ext cx="1332147" cy="133214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-3010874"/>
              <a:satOff val="15631"/>
              <a:lumOff val="1137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98A463-7DD4-4201-8FA3-A8DB868ABF2E}">
      <dsp:nvSpPr>
        <dsp:cNvPr id="0" name=""/>
        <dsp:cNvSpPr/>
      </dsp:nvSpPr>
      <dsp:spPr>
        <a:xfrm>
          <a:off x="189409" y="0"/>
          <a:ext cx="3337284" cy="4142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50000"/>
                </a:schemeClr>
              </a:solidFill>
            </a:rPr>
            <a:t>Земельный фонд России</a:t>
          </a:r>
          <a:endParaRPr lang="ru-RU" sz="20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01541" y="12132"/>
        <a:ext cx="3313020" cy="389938"/>
      </dsp:txXfrm>
    </dsp:sp>
    <dsp:sp modelId="{64AE70D2-0452-4CAC-90ED-2C0BE08A129C}">
      <dsp:nvSpPr>
        <dsp:cNvPr id="0" name=""/>
        <dsp:cNvSpPr/>
      </dsp:nvSpPr>
      <dsp:spPr>
        <a:xfrm>
          <a:off x="523138" y="414202"/>
          <a:ext cx="331885" cy="297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7587"/>
              </a:lnTo>
              <a:lnTo>
                <a:pt x="331885" y="297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508581-EA5A-4C8A-B316-8714212265E0}">
      <dsp:nvSpPr>
        <dsp:cNvPr id="0" name=""/>
        <dsp:cNvSpPr/>
      </dsp:nvSpPr>
      <dsp:spPr>
        <a:xfrm>
          <a:off x="855023" y="494884"/>
          <a:ext cx="3065020" cy="4338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Постройки, дороги – 1%</a:t>
          </a:r>
          <a:endParaRPr lang="ru-RU" sz="1800" b="1" kern="1200" dirty="0"/>
        </a:p>
      </dsp:txBody>
      <dsp:txXfrm>
        <a:off x="867729" y="507590"/>
        <a:ext cx="3039608" cy="408397"/>
      </dsp:txXfrm>
    </dsp:sp>
    <dsp:sp modelId="{D376B1D3-93EF-4AFA-9517-12A35FE5658E}">
      <dsp:nvSpPr>
        <dsp:cNvPr id="0" name=""/>
        <dsp:cNvSpPr/>
      </dsp:nvSpPr>
      <dsp:spPr>
        <a:xfrm>
          <a:off x="523138" y="414202"/>
          <a:ext cx="319300" cy="8084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8424"/>
              </a:lnTo>
              <a:lnTo>
                <a:pt x="319300" y="8084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C74A0F-0040-4C71-AFF1-2DA3F50A485F}">
      <dsp:nvSpPr>
        <dsp:cNvPr id="0" name=""/>
        <dsp:cNvSpPr/>
      </dsp:nvSpPr>
      <dsp:spPr>
        <a:xfrm>
          <a:off x="842438" y="1016490"/>
          <a:ext cx="3085115" cy="4122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Свалки – 1%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854513" y="1028565"/>
        <a:ext cx="3060965" cy="388122"/>
      </dsp:txXfrm>
    </dsp:sp>
    <dsp:sp modelId="{C57D80A1-95C2-42FD-AC2E-002594164A4D}">
      <dsp:nvSpPr>
        <dsp:cNvPr id="0" name=""/>
        <dsp:cNvSpPr/>
      </dsp:nvSpPr>
      <dsp:spPr>
        <a:xfrm>
          <a:off x="523138" y="414202"/>
          <a:ext cx="300679" cy="1366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471"/>
              </a:lnTo>
              <a:lnTo>
                <a:pt x="300679" y="13664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777DA4-7B53-45FC-AB89-1A7496DFF8DB}">
      <dsp:nvSpPr>
        <dsp:cNvPr id="0" name=""/>
        <dsp:cNvSpPr/>
      </dsp:nvSpPr>
      <dsp:spPr>
        <a:xfrm rot="10800000" flipV="1">
          <a:off x="823818" y="1561082"/>
          <a:ext cx="3122364" cy="4391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Поверхностные воды – 4%</a:t>
          </a:r>
          <a:endParaRPr lang="ru-RU" sz="1700" b="1" kern="1200" dirty="0"/>
        </a:p>
      </dsp:txBody>
      <dsp:txXfrm rot="-10800000">
        <a:off x="836681" y="1573945"/>
        <a:ext cx="3096638" cy="413457"/>
      </dsp:txXfrm>
    </dsp:sp>
    <dsp:sp modelId="{C9BB49E2-D3DB-4074-9440-E87AF967352C}">
      <dsp:nvSpPr>
        <dsp:cNvPr id="0" name=""/>
        <dsp:cNvSpPr/>
      </dsp:nvSpPr>
      <dsp:spPr>
        <a:xfrm>
          <a:off x="523138" y="414202"/>
          <a:ext cx="307152" cy="19291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9121"/>
              </a:lnTo>
              <a:lnTo>
                <a:pt x="307152" y="19291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194720-AD1E-4E5A-9F65-9763008AB4EB}">
      <dsp:nvSpPr>
        <dsp:cNvPr id="0" name=""/>
        <dsp:cNvSpPr/>
      </dsp:nvSpPr>
      <dsp:spPr>
        <a:xfrm rot="10800000" flipV="1">
          <a:off x="830290" y="2114880"/>
          <a:ext cx="3053646" cy="4568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Болота – 6%</a:t>
          </a:r>
          <a:endParaRPr lang="ru-RU" sz="1700" b="1" kern="1200" dirty="0"/>
        </a:p>
      </dsp:txBody>
      <dsp:txXfrm rot="-10800000">
        <a:off x="843672" y="2128262"/>
        <a:ext cx="3026882" cy="430122"/>
      </dsp:txXfrm>
    </dsp:sp>
    <dsp:sp modelId="{504808EB-4714-449A-AB81-D07B14E0D6C4}">
      <dsp:nvSpPr>
        <dsp:cNvPr id="0" name=""/>
        <dsp:cNvSpPr/>
      </dsp:nvSpPr>
      <dsp:spPr>
        <a:xfrm>
          <a:off x="523138" y="414202"/>
          <a:ext cx="278860" cy="24527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52726"/>
              </a:lnTo>
              <a:lnTo>
                <a:pt x="278860" y="24527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BADAC2-183A-487F-A9AD-BE04E4DD56FC}">
      <dsp:nvSpPr>
        <dsp:cNvPr id="0" name=""/>
        <dsp:cNvSpPr/>
      </dsp:nvSpPr>
      <dsp:spPr>
        <a:xfrm>
          <a:off x="801999" y="2662021"/>
          <a:ext cx="3081931" cy="4098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Прочие земли – 13%</a:t>
          </a:r>
          <a:endParaRPr lang="ru-RU" sz="1700" b="1" kern="1200" dirty="0"/>
        </a:p>
      </dsp:txBody>
      <dsp:txXfrm>
        <a:off x="814002" y="2674024"/>
        <a:ext cx="3057925" cy="385809"/>
      </dsp:txXfrm>
    </dsp:sp>
    <dsp:sp modelId="{FCE2ABFA-2975-4994-A6AD-D427569D8555}">
      <dsp:nvSpPr>
        <dsp:cNvPr id="0" name=""/>
        <dsp:cNvSpPr/>
      </dsp:nvSpPr>
      <dsp:spPr>
        <a:xfrm>
          <a:off x="523138" y="414202"/>
          <a:ext cx="285575" cy="31362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6293"/>
              </a:lnTo>
              <a:lnTo>
                <a:pt x="285575" y="31362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8CDB3B-AD96-4AFB-A18D-B6D3A73D37B8}">
      <dsp:nvSpPr>
        <dsp:cNvPr id="0" name=""/>
        <dsp:cNvSpPr/>
      </dsp:nvSpPr>
      <dsp:spPr>
        <a:xfrm>
          <a:off x="808713" y="3171902"/>
          <a:ext cx="3068508" cy="7571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Сельскохозяйственные земли – 13%</a:t>
          </a:r>
          <a:endParaRPr lang="ru-RU" sz="1800" b="1" kern="1200" dirty="0"/>
        </a:p>
      </dsp:txBody>
      <dsp:txXfrm>
        <a:off x="830890" y="3194079"/>
        <a:ext cx="3024154" cy="712833"/>
      </dsp:txXfrm>
    </dsp:sp>
    <dsp:sp modelId="{F8A68E1E-90ED-4B71-8A18-D2891F609A48}">
      <dsp:nvSpPr>
        <dsp:cNvPr id="0" name=""/>
        <dsp:cNvSpPr/>
      </dsp:nvSpPr>
      <dsp:spPr>
        <a:xfrm>
          <a:off x="523138" y="414202"/>
          <a:ext cx="259956" cy="3855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55212"/>
              </a:lnTo>
              <a:lnTo>
                <a:pt x="259956" y="38552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7D8669-2960-42E5-9C1F-AB99F0ED8891}">
      <dsp:nvSpPr>
        <dsp:cNvPr id="0" name=""/>
        <dsp:cNvSpPr/>
      </dsp:nvSpPr>
      <dsp:spPr>
        <a:xfrm>
          <a:off x="783094" y="4038232"/>
          <a:ext cx="3119747" cy="4623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Оленьи пастбища – 19%</a:t>
          </a:r>
          <a:endParaRPr lang="ru-RU" sz="1700" b="1" kern="1200" dirty="0"/>
        </a:p>
      </dsp:txBody>
      <dsp:txXfrm>
        <a:off x="796636" y="4051774"/>
        <a:ext cx="3092663" cy="435280"/>
      </dsp:txXfrm>
    </dsp:sp>
    <dsp:sp modelId="{B53E80DD-E02D-486A-860F-721276BD6D94}">
      <dsp:nvSpPr>
        <dsp:cNvPr id="0" name=""/>
        <dsp:cNvSpPr/>
      </dsp:nvSpPr>
      <dsp:spPr>
        <a:xfrm>
          <a:off x="523138" y="414202"/>
          <a:ext cx="258509" cy="43405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40512"/>
              </a:lnTo>
              <a:lnTo>
                <a:pt x="258509" y="43405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0D995C-7007-4E3C-917F-078048CE88E0}">
      <dsp:nvSpPr>
        <dsp:cNvPr id="0" name=""/>
        <dsp:cNvSpPr/>
      </dsp:nvSpPr>
      <dsp:spPr>
        <a:xfrm>
          <a:off x="781647" y="4580206"/>
          <a:ext cx="3168618" cy="3490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Леса – 45%</a:t>
          </a:r>
          <a:endParaRPr lang="ru-RU" sz="1700" b="1" kern="1200" dirty="0"/>
        </a:p>
      </dsp:txBody>
      <dsp:txXfrm>
        <a:off x="791869" y="4590428"/>
        <a:ext cx="3148174" cy="3285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1C449C-8C4C-4262-AA71-F085B777D32A}">
      <dsp:nvSpPr>
        <dsp:cNvPr id="0" name=""/>
        <dsp:cNvSpPr/>
      </dsp:nvSpPr>
      <dsp:spPr>
        <a:xfrm rot="5400000">
          <a:off x="-177792" y="177792"/>
          <a:ext cx="1185285" cy="82969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6">
                  <a:lumMod val="75000"/>
                </a:schemeClr>
              </a:solidFill>
            </a:rPr>
            <a:t>1</a:t>
          </a:r>
          <a:endParaRPr lang="ru-RU" sz="2400" b="1" kern="1200" dirty="0">
            <a:solidFill>
              <a:schemeClr val="accent6">
                <a:lumMod val="75000"/>
              </a:schemeClr>
            </a:solidFill>
          </a:endParaRPr>
        </a:p>
      </dsp:txBody>
      <dsp:txXfrm rot="-5400000">
        <a:off x="2" y="414849"/>
        <a:ext cx="829699" cy="355586"/>
      </dsp:txXfrm>
    </dsp:sp>
    <dsp:sp modelId="{9DECF106-8445-46E1-9DE0-E213BD6FC25F}">
      <dsp:nvSpPr>
        <dsp:cNvPr id="0" name=""/>
        <dsp:cNvSpPr/>
      </dsp:nvSpPr>
      <dsp:spPr>
        <a:xfrm rot="5400000">
          <a:off x="4278104" y="-3448404"/>
          <a:ext cx="770435" cy="76672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АПК</a:t>
          </a:r>
          <a:endParaRPr lang="ru-RU" sz="2000" kern="1200" dirty="0"/>
        </a:p>
      </dsp:txBody>
      <dsp:txXfrm rot="-5400000">
        <a:off x="829700" y="37610"/>
        <a:ext cx="7629634" cy="695215"/>
      </dsp:txXfrm>
    </dsp:sp>
    <dsp:sp modelId="{5B7D2F96-B1A3-4889-AC39-EB2E18E8FC4A}">
      <dsp:nvSpPr>
        <dsp:cNvPr id="0" name=""/>
        <dsp:cNvSpPr/>
      </dsp:nvSpPr>
      <dsp:spPr>
        <a:xfrm rot="5400000">
          <a:off x="-177792" y="1252188"/>
          <a:ext cx="1185285" cy="82969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6">
                  <a:lumMod val="75000"/>
                </a:schemeClr>
              </a:solidFill>
            </a:rPr>
            <a:t>2</a:t>
          </a:r>
          <a:endParaRPr lang="ru-RU" sz="2400" b="1" kern="1200" dirty="0">
            <a:solidFill>
              <a:schemeClr val="accent6">
                <a:lumMod val="75000"/>
              </a:schemeClr>
            </a:solidFill>
          </a:endParaRPr>
        </a:p>
      </dsp:txBody>
      <dsp:txXfrm rot="-5400000">
        <a:off x="2" y="1489245"/>
        <a:ext cx="829699" cy="355586"/>
      </dsp:txXfrm>
    </dsp:sp>
    <dsp:sp modelId="{898D2E63-0DBA-4374-AE56-4B6A3C4C8647}">
      <dsp:nvSpPr>
        <dsp:cNvPr id="0" name=""/>
        <dsp:cNvSpPr/>
      </dsp:nvSpPr>
      <dsp:spPr>
        <a:xfrm rot="5400000">
          <a:off x="4278104" y="-2374008"/>
          <a:ext cx="770435" cy="76672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Из скольких секторов состоит АПК России?</a:t>
          </a:r>
          <a:endParaRPr lang="ru-RU" sz="2000" kern="1200" dirty="0"/>
        </a:p>
      </dsp:txBody>
      <dsp:txXfrm rot="-5400000">
        <a:off x="829700" y="1112006"/>
        <a:ext cx="7629634" cy="695215"/>
      </dsp:txXfrm>
    </dsp:sp>
    <dsp:sp modelId="{42004B89-BE8F-4DF0-9319-9E4FBBC7B707}">
      <dsp:nvSpPr>
        <dsp:cNvPr id="0" name=""/>
        <dsp:cNvSpPr/>
      </dsp:nvSpPr>
      <dsp:spPr>
        <a:xfrm rot="5400000">
          <a:off x="-177792" y="2321454"/>
          <a:ext cx="1185285" cy="82969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6">
                  <a:lumMod val="75000"/>
                </a:schemeClr>
              </a:solidFill>
            </a:rPr>
            <a:t>3</a:t>
          </a:r>
          <a:endParaRPr lang="ru-RU" sz="2400" b="1" kern="1200" dirty="0">
            <a:solidFill>
              <a:schemeClr val="accent6">
                <a:lumMod val="75000"/>
              </a:schemeClr>
            </a:solidFill>
          </a:endParaRPr>
        </a:p>
      </dsp:txBody>
      <dsp:txXfrm rot="-5400000">
        <a:off x="2" y="2558511"/>
        <a:ext cx="829699" cy="355586"/>
      </dsp:txXfrm>
    </dsp:sp>
    <dsp:sp modelId="{9141FCB2-AE42-47BF-8359-2E7A156423B6}">
      <dsp:nvSpPr>
        <dsp:cNvPr id="0" name=""/>
        <dsp:cNvSpPr/>
      </dsp:nvSpPr>
      <dsp:spPr>
        <a:xfrm rot="5400000">
          <a:off x="4278104" y="-1304743"/>
          <a:ext cx="770435" cy="76672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Главная задача АПК</a:t>
          </a:r>
          <a:endParaRPr lang="ru-RU" sz="2000" kern="1200" dirty="0"/>
        </a:p>
      </dsp:txBody>
      <dsp:txXfrm rot="-5400000">
        <a:off x="829700" y="2181271"/>
        <a:ext cx="7629634" cy="695215"/>
      </dsp:txXfrm>
    </dsp:sp>
    <dsp:sp modelId="{802B8616-FBD6-49DD-AE06-5F2115538301}">
      <dsp:nvSpPr>
        <dsp:cNvPr id="0" name=""/>
        <dsp:cNvSpPr/>
      </dsp:nvSpPr>
      <dsp:spPr>
        <a:xfrm rot="5400000">
          <a:off x="-177792" y="3390719"/>
          <a:ext cx="1185285" cy="82969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6">
                  <a:lumMod val="75000"/>
                </a:schemeClr>
              </a:solidFill>
            </a:rPr>
            <a:t>4</a:t>
          </a:r>
          <a:endParaRPr lang="ru-RU" sz="2400" b="1" kern="1200" dirty="0">
            <a:solidFill>
              <a:schemeClr val="accent6">
                <a:lumMod val="75000"/>
              </a:schemeClr>
            </a:solidFill>
          </a:endParaRPr>
        </a:p>
      </dsp:txBody>
      <dsp:txXfrm rot="-5400000">
        <a:off x="2" y="3627776"/>
        <a:ext cx="829699" cy="355586"/>
      </dsp:txXfrm>
    </dsp:sp>
    <dsp:sp modelId="{C62A413D-8490-4D98-85EA-4B9576C09D6C}">
      <dsp:nvSpPr>
        <dsp:cNvPr id="0" name=""/>
        <dsp:cNvSpPr/>
      </dsp:nvSpPr>
      <dsp:spPr>
        <a:xfrm rot="5400000">
          <a:off x="4278104" y="-235477"/>
          <a:ext cx="770435" cy="76672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Назовите два основных вида природных ресурсов, которые используются в сельском хозяйстве.</a:t>
          </a:r>
          <a:endParaRPr lang="ru-RU" sz="20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300" kern="1200" dirty="0"/>
        </a:p>
      </dsp:txBody>
      <dsp:txXfrm rot="-5400000">
        <a:off x="829700" y="3250537"/>
        <a:ext cx="7629634" cy="695215"/>
      </dsp:txXfrm>
    </dsp:sp>
    <dsp:sp modelId="{8D2B9AFD-5A50-4FD6-85D0-78B4EEB5A330}">
      <dsp:nvSpPr>
        <dsp:cNvPr id="0" name=""/>
        <dsp:cNvSpPr/>
      </dsp:nvSpPr>
      <dsp:spPr>
        <a:xfrm rot="5400000">
          <a:off x="-177792" y="4465115"/>
          <a:ext cx="1185285" cy="82969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6">
                  <a:lumMod val="75000"/>
                </a:schemeClr>
              </a:solidFill>
            </a:rPr>
            <a:t>5</a:t>
          </a:r>
          <a:endParaRPr lang="ru-RU" sz="2400" b="1" kern="1200" dirty="0">
            <a:solidFill>
              <a:schemeClr val="accent6">
                <a:lumMod val="75000"/>
              </a:schemeClr>
            </a:solidFill>
          </a:endParaRPr>
        </a:p>
      </dsp:txBody>
      <dsp:txXfrm rot="-5400000">
        <a:off x="2" y="4702172"/>
        <a:ext cx="829699" cy="355586"/>
      </dsp:txXfrm>
    </dsp:sp>
    <dsp:sp modelId="{72B1D07E-BD82-4AD0-BC6F-D19A51197204}">
      <dsp:nvSpPr>
        <dsp:cNvPr id="0" name=""/>
        <dsp:cNvSpPr/>
      </dsp:nvSpPr>
      <dsp:spPr>
        <a:xfrm rot="5400000">
          <a:off x="4278104" y="833787"/>
          <a:ext cx="770435" cy="76672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Сколько от общей площади территории России приходится на долю сельскохозяйственных угодий?</a:t>
          </a:r>
          <a:endParaRPr lang="ru-RU" sz="2000" kern="1200" dirty="0"/>
        </a:p>
      </dsp:txBody>
      <dsp:txXfrm rot="-5400000">
        <a:off x="829700" y="4319801"/>
        <a:ext cx="7629634" cy="6952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30477-1581-46AF-A7F6-2C994604A01D}">
      <dsp:nvSpPr>
        <dsp:cNvPr id="0" name=""/>
        <dsp:cNvSpPr/>
      </dsp:nvSpPr>
      <dsp:spPr>
        <a:xfrm>
          <a:off x="4582" y="230267"/>
          <a:ext cx="2928171" cy="40811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А. растениеводство</a:t>
          </a:r>
          <a:endParaRPr lang="ru-RU" sz="1800" kern="1200" dirty="0"/>
        </a:p>
      </dsp:txBody>
      <dsp:txXfrm>
        <a:off x="4582" y="230267"/>
        <a:ext cx="2928171" cy="408116"/>
      </dsp:txXfrm>
    </dsp:sp>
    <dsp:sp modelId="{E47E9F80-A84C-4963-A837-0C3ED0532E52}">
      <dsp:nvSpPr>
        <dsp:cNvPr id="0" name=""/>
        <dsp:cNvSpPr/>
      </dsp:nvSpPr>
      <dsp:spPr>
        <a:xfrm>
          <a:off x="3000773" y="230267"/>
          <a:ext cx="2928171" cy="40811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Б. животноводство</a:t>
          </a:r>
          <a:endParaRPr lang="ru-RU" sz="1800" kern="1200" dirty="0"/>
        </a:p>
      </dsp:txBody>
      <dsp:txXfrm>
        <a:off x="3000773" y="230267"/>
        <a:ext cx="2928171" cy="408116"/>
      </dsp:txXfrm>
    </dsp:sp>
    <dsp:sp modelId="{8DB6B25E-B170-4818-A60A-6F0D082C6B54}">
      <dsp:nvSpPr>
        <dsp:cNvPr id="0" name=""/>
        <dsp:cNvSpPr/>
      </dsp:nvSpPr>
      <dsp:spPr>
        <a:xfrm>
          <a:off x="5996963" y="230267"/>
          <a:ext cx="2928171" cy="40811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В. Сельское хозяйство</a:t>
          </a:r>
          <a:endParaRPr lang="ru-RU" sz="1800" kern="1200" dirty="0"/>
        </a:p>
      </dsp:txBody>
      <dsp:txXfrm>
        <a:off x="5996963" y="230267"/>
        <a:ext cx="2928171" cy="40811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30477-1581-46AF-A7F6-2C994604A01D}">
      <dsp:nvSpPr>
        <dsp:cNvPr id="0" name=""/>
        <dsp:cNvSpPr/>
      </dsp:nvSpPr>
      <dsp:spPr>
        <a:xfrm>
          <a:off x="1861" y="74764"/>
          <a:ext cx="3370293" cy="49854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А.</a:t>
          </a:r>
          <a:r>
            <a:rPr lang="ru-RU" sz="1800" b="1" kern="1200" dirty="0" smtClean="0"/>
            <a:t> </a:t>
          </a:r>
          <a:r>
            <a:rPr lang="ru-RU" sz="1800" b="0" kern="1200" dirty="0" smtClean="0"/>
            <a:t> рекультивация</a:t>
          </a:r>
          <a:endParaRPr lang="ru-RU" sz="1800" b="0" kern="1200" dirty="0"/>
        </a:p>
      </dsp:txBody>
      <dsp:txXfrm>
        <a:off x="1861" y="74764"/>
        <a:ext cx="3370293" cy="498543"/>
      </dsp:txXfrm>
    </dsp:sp>
    <dsp:sp modelId="{E47E9F80-A84C-4963-A837-0C3ED0532E52}">
      <dsp:nvSpPr>
        <dsp:cNvPr id="0" name=""/>
        <dsp:cNvSpPr/>
      </dsp:nvSpPr>
      <dsp:spPr>
        <a:xfrm>
          <a:off x="3449875" y="76569"/>
          <a:ext cx="2054448" cy="49493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Б. мелиорация</a:t>
          </a:r>
          <a:endParaRPr lang="ru-RU" sz="1800" kern="1200" dirty="0"/>
        </a:p>
      </dsp:txBody>
      <dsp:txXfrm>
        <a:off x="3449875" y="76569"/>
        <a:ext cx="2054448" cy="494933"/>
      </dsp:txXfrm>
    </dsp:sp>
    <dsp:sp modelId="{19CB83B1-6C55-4D62-8330-4BED9F55A3A1}">
      <dsp:nvSpPr>
        <dsp:cNvPr id="0" name=""/>
        <dsp:cNvSpPr/>
      </dsp:nvSpPr>
      <dsp:spPr>
        <a:xfrm>
          <a:off x="5582045" y="67496"/>
          <a:ext cx="3345811" cy="51307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В. рентабельность</a:t>
          </a:r>
          <a:endParaRPr lang="ru-RU" sz="1800" kern="1200" dirty="0"/>
        </a:p>
      </dsp:txBody>
      <dsp:txXfrm>
        <a:off x="5582045" y="67496"/>
        <a:ext cx="3345811" cy="51307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30477-1581-46AF-A7F6-2C994604A01D}">
      <dsp:nvSpPr>
        <dsp:cNvPr id="0" name=""/>
        <dsp:cNvSpPr/>
      </dsp:nvSpPr>
      <dsp:spPr>
        <a:xfrm>
          <a:off x="71439" y="206"/>
          <a:ext cx="3453259" cy="431635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А. производство удобрений</a:t>
          </a:r>
          <a:endParaRPr lang="ru-RU" sz="1800" kern="1200" dirty="0"/>
        </a:p>
      </dsp:txBody>
      <dsp:txXfrm>
        <a:off x="71439" y="206"/>
        <a:ext cx="3453259" cy="431635"/>
      </dsp:txXfrm>
    </dsp:sp>
    <dsp:sp modelId="{E47E9F80-A84C-4963-A837-0C3ED0532E52}">
      <dsp:nvSpPr>
        <dsp:cNvPr id="0" name=""/>
        <dsp:cNvSpPr/>
      </dsp:nvSpPr>
      <dsp:spPr>
        <a:xfrm>
          <a:off x="3545219" y="206"/>
          <a:ext cx="2646269" cy="431635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Б.  пищевая промышленность</a:t>
          </a:r>
          <a:endParaRPr lang="ru-RU" sz="1800" kern="1200" dirty="0"/>
        </a:p>
      </dsp:txBody>
      <dsp:txXfrm>
        <a:off x="3545219" y="206"/>
        <a:ext cx="2646269" cy="431635"/>
      </dsp:txXfrm>
    </dsp:sp>
    <dsp:sp modelId="{19CB83B1-6C55-4D62-8330-4BED9F55A3A1}">
      <dsp:nvSpPr>
        <dsp:cNvPr id="0" name=""/>
        <dsp:cNvSpPr/>
      </dsp:nvSpPr>
      <dsp:spPr>
        <a:xfrm>
          <a:off x="6212009" y="206"/>
          <a:ext cx="2646269" cy="431635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В. торговля</a:t>
          </a:r>
          <a:endParaRPr lang="ru-RU" sz="1800" kern="1200" dirty="0"/>
        </a:p>
      </dsp:txBody>
      <dsp:txXfrm>
        <a:off x="6212009" y="206"/>
        <a:ext cx="2646269" cy="4316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30477-1581-46AF-A7F6-2C994604A01D}">
      <dsp:nvSpPr>
        <dsp:cNvPr id="0" name=""/>
        <dsp:cNvSpPr/>
      </dsp:nvSpPr>
      <dsp:spPr>
        <a:xfrm>
          <a:off x="4582" y="119977"/>
          <a:ext cx="2928171" cy="40811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А. 50%</a:t>
          </a:r>
          <a:endParaRPr lang="ru-RU" sz="1800" kern="1200" dirty="0"/>
        </a:p>
      </dsp:txBody>
      <dsp:txXfrm>
        <a:off x="4582" y="119977"/>
        <a:ext cx="2928171" cy="408116"/>
      </dsp:txXfrm>
    </dsp:sp>
    <dsp:sp modelId="{E47E9F80-A84C-4963-A837-0C3ED0532E52}">
      <dsp:nvSpPr>
        <dsp:cNvPr id="0" name=""/>
        <dsp:cNvSpPr/>
      </dsp:nvSpPr>
      <dsp:spPr>
        <a:xfrm>
          <a:off x="3000773" y="119977"/>
          <a:ext cx="2928171" cy="40811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/>
            <a:t>Б. 35%</a:t>
          </a:r>
        </a:p>
        <a:p>
          <a:pPr lvl="0" algn="ctr">
            <a:spcBef>
              <a:spcPct val="0"/>
            </a:spcBef>
          </a:pPr>
          <a:endParaRPr lang="ru-RU" sz="1800" kern="1200" dirty="0"/>
        </a:p>
      </dsp:txBody>
      <dsp:txXfrm>
        <a:off x="3000773" y="119977"/>
        <a:ext cx="2928171" cy="408116"/>
      </dsp:txXfrm>
    </dsp:sp>
    <dsp:sp modelId="{19CB83B1-6C55-4D62-8330-4BED9F55A3A1}">
      <dsp:nvSpPr>
        <dsp:cNvPr id="0" name=""/>
        <dsp:cNvSpPr/>
      </dsp:nvSpPr>
      <dsp:spPr>
        <a:xfrm>
          <a:off x="6001546" y="76566"/>
          <a:ext cx="2928171" cy="40811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В. 13%</a:t>
          </a:r>
          <a:endParaRPr lang="ru-RU" sz="1800" kern="1200" dirty="0"/>
        </a:p>
      </dsp:txBody>
      <dsp:txXfrm>
        <a:off x="6001546" y="76566"/>
        <a:ext cx="2928171" cy="40811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530477-1581-46AF-A7F6-2C994604A01D}">
      <dsp:nvSpPr>
        <dsp:cNvPr id="0" name=""/>
        <dsp:cNvSpPr/>
      </dsp:nvSpPr>
      <dsp:spPr>
        <a:xfrm>
          <a:off x="6008" y="24380"/>
          <a:ext cx="3251959" cy="599311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А.  растениеводство</a:t>
          </a:r>
          <a:endParaRPr lang="ru-RU" sz="1800" kern="1200" dirty="0"/>
        </a:p>
      </dsp:txBody>
      <dsp:txXfrm>
        <a:off x="6008" y="24380"/>
        <a:ext cx="3251959" cy="599311"/>
      </dsp:txXfrm>
    </dsp:sp>
    <dsp:sp modelId="{E47E9F80-A84C-4963-A837-0C3ED0532E52}">
      <dsp:nvSpPr>
        <dsp:cNvPr id="0" name=""/>
        <dsp:cNvSpPr/>
      </dsp:nvSpPr>
      <dsp:spPr>
        <a:xfrm>
          <a:off x="3333508" y="24380"/>
          <a:ext cx="2452700" cy="599311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/>
            <a:t>Б. животноводство</a:t>
          </a:r>
          <a:endParaRPr lang="ru-RU" sz="14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3333508" y="24380"/>
        <a:ext cx="2452700" cy="599311"/>
      </dsp:txXfrm>
    </dsp:sp>
    <dsp:sp modelId="{19CB83B1-6C55-4D62-8330-4BED9F55A3A1}">
      <dsp:nvSpPr>
        <dsp:cNvPr id="0" name=""/>
        <dsp:cNvSpPr/>
      </dsp:nvSpPr>
      <dsp:spPr>
        <a:xfrm>
          <a:off x="5861750" y="24380"/>
          <a:ext cx="3061959" cy="599311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bg1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В. Сельское хозяйство</a:t>
          </a:r>
          <a:endParaRPr lang="ru-RU" sz="1800" kern="1200" dirty="0"/>
        </a:p>
      </dsp:txBody>
      <dsp:txXfrm>
        <a:off x="5861750" y="24380"/>
        <a:ext cx="3061959" cy="5993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8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A2B914C-AD6E-472F-9716-45040A010A00}" type="datetimeFigureOut">
              <a:rPr lang="ru-RU"/>
              <a:pPr>
                <a:defRPr/>
              </a:pPr>
              <a:t>04.02.2013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7B1754C-FD09-448B-9F70-EF148E3C1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9299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D44503A-9101-4B97-9AFA-728DB6C66D7A}" type="slidenum">
              <a:rPr lang="ru-RU" sz="1200" smtClean="0"/>
              <a:pPr eaLnBrk="1" hangingPunct="1"/>
              <a:t>1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1754C-FD09-448B-9F70-EF148E3C1AAF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6052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323C9E7-8254-4C1D-96DA-BC49D70EC8BA}" type="slidenum">
              <a:rPr lang="ru-RU" sz="1200" smtClean="0"/>
              <a:pPr eaLnBrk="1" hangingPunct="1"/>
              <a:t>18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323C9E7-8254-4C1D-96DA-BC49D70EC8BA}" type="slidenum">
              <a:rPr lang="ru-RU" sz="1200" smtClean="0"/>
              <a:pPr eaLnBrk="1" hangingPunct="1"/>
              <a:t>19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323C9E7-8254-4C1D-96DA-BC49D70EC8BA}" type="slidenum">
              <a:rPr lang="ru-RU" sz="1200" smtClean="0"/>
              <a:pPr eaLnBrk="1" hangingPunct="1"/>
              <a:t>20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розовую строку установлен триггер.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1754C-FD09-448B-9F70-EF148E3C1AA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869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розовую строку установлен триггер.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1754C-FD09-448B-9F70-EF148E3C1AA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869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розовую строку установлен триггер.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1754C-FD09-448B-9F70-EF148E3C1AA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869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розовую строку установлен триггер.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1754C-FD09-448B-9F70-EF148E3C1AA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869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розовую строку установлен триггер.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1754C-FD09-448B-9F70-EF148E3C1AA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869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розовую строку установлен триггер.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1754C-FD09-448B-9F70-EF148E3C1AA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869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розовую строку установлен триггер.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1754C-FD09-448B-9F70-EF148E3C1AA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8698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розовую строку установлен триггер.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1754C-FD09-448B-9F70-EF148E3C1AA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869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4288"/>
            <a:ext cx="9155113" cy="6884988"/>
            <a:chOff x="0" y="-9"/>
            <a:chExt cx="5767" cy="4337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1632" y="-5"/>
              <a:ext cx="1737" cy="4333"/>
            </a:xfrm>
            <a:custGeom>
              <a:avLst/>
              <a:gdLst>
                <a:gd name="T0" fmla="*/ 494 w 1737"/>
                <a:gd name="T1" fmla="*/ 4322 h 4320"/>
                <a:gd name="T2" fmla="*/ 1737 w 1737"/>
                <a:gd name="T3" fmla="*/ 4333 h 4320"/>
                <a:gd name="T4" fmla="*/ 524 w 1737"/>
                <a:gd name="T5" fmla="*/ 0 h 4320"/>
                <a:gd name="T6" fmla="*/ 0 w 1737"/>
                <a:gd name="T7" fmla="*/ 7 h 4320"/>
                <a:gd name="T8" fmla="*/ 494 w 1737"/>
                <a:gd name="T9" fmla="*/ 4322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-7"/>
              <a:ext cx="1737" cy="4329"/>
            </a:xfrm>
            <a:custGeom>
              <a:avLst/>
              <a:gdLst>
                <a:gd name="T0" fmla="*/ 494 w 1737"/>
                <a:gd name="T1" fmla="*/ 4318 h 4320"/>
                <a:gd name="T2" fmla="*/ 1737 w 1737"/>
                <a:gd name="T3" fmla="*/ 4329 h 4320"/>
                <a:gd name="T4" fmla="*/ 524 w 1737"/>
                <a:gd name="T5" fmla="*/ 0 h 4320"/>
                <a:gd name="T6" fmla="*/ 0 w 1737"/>
                <a:gd name="T7" fmla="*/ 7 h 4320"/>
                <a:gd name="T8" fmla="*/ 494 w 1737"/>
                <a:gd name="T9" fmla="*/ 4318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3744" y="-4"/>
              <a:ext cx="1739" cy="4330"/>
            </a:xfrm>
            <a:custGeom>
              <a:avLst/>
              <a:gdLst>
                <a:gd name="T0" fmla="*/ 494 w 1739"/>
                <a:gd name="T1" fmla="*/ 4325 h 4420"/>
                <a:gd name="T2" fmla="*/ 1739 w 1739"/>
                <a:gd name="T3" fmla="*/ 4330 h 4420"/>
                <a:gd name="T4" fmla="*/ 524 w 1739"/>
                <a:gd name="T5" fmla="*/ 0 h 4420"/>
                <a:gd name="T6" fmla="*/ 0 w 1739"/>
                <a:gd name="T7" fmla="*/ 7 h 4420"/>
                <a:gd name="T8" fmla="*/ 494 w 1739"/>
                <a:gd name="T9" fmla="*/ 4325 h 44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9" h="4420">
                  <a:moveTo>
                    <a:pt x="494" y="4415"/>
                  </a:moveTo>
                  <a:lnTo>
                    <a:pt x="1739" y="44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415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1920" y="-9"/>
              <a:ext cx="2080" cy="4324"/>
            </a:xfrm>
            <a:custGeom>
              <a:avLst/>
              <a:gdLst>
                <a:gd name="T0" fmla="*/ 0 w 2080"/>
                <a:gd name="T1" fmla="*/ 7 h 4338"/>
                <a:gd name="T2" fmla="*/ 1870 w 2080"/>
                <a:gd name="T3" fmla="*/ 4324 h 4338"/>
                <a:gd name="T4" fmla="*/ 2080 w 2080"/>
                <a:gd name="T5" fmla="*/ 4324 h 4338"/>
                <a:gd name="T6" fmla="*/ 1033 w 2080"/>
                <a:gd name="T7" fmla="*/ 0 h 4338"/>
                <a:gd name="T8" fmla="*/ 0 w 2080"/>
                <a:gd name="T9" fmla="*/ 7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0" h="4338">
                  <a:moveTo>
                    <a:pt x="0" y="7"/>
                  </a:moveTo>
                  <a:lnTo>
                    <a:pt x="1870" y="4338"/>
                  </a:lnTo>
                  <a:lnTo>
                    <a:pt x="2080" y="4338"/>
                  </a:lnTo>
                  <a:lnTo>
                    <a:pt x="1033" y="0"/>
                  </a:lnTo>
                  <a:lnTo>
                    <a:pt x="0" y="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117" y="97"/>
              <a:ext cx="3504" cy="1536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 rot="2702961" flipH="1">
              <a:off x="810" y="766"/>
              <a:ext cx="2544" cy="1008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83" y="49"/>
              <a:ext cx="3504" cy="1536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 rot="-2895842">
              <a:off x="-984" y="1041"/>
              <a:ext cx="3504" cy="1536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 rot="-2305141">
              <a:off x="1331" y="913"/>
              <a:ext cx="3594" cy="1735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 rot="2084418" flipH="1">
              <a:off x="1859" y="865"/>
              <a:ext cx="3504" cy="1536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4250" y="-7"/>
              <a:ext cx="1089" cy="2285"/>
            </a:xfrm>
            <a:custGeom>
              <a:avLst/>
              <a:gdLst/>
              <a:ahLst/>
              <a:cxnLst>
                <a:cxn ang="0">
                  <a:pos x="0" y="2265"/>
                </a:cxn>
                <a:cxn ang="0">
                  <a:pos x="1030" y="0"/>
                </a:cxn>
                <a:cxn ang="0">
                  <a:pos x="1089" y="0"/>
                </a:cxn>
                <a:cxn ang="0">
                  <a:pos x="37" y="2285"/>
                </a:cxn>
                <a:cxn ang="0">
                  <a:pos x="0" y="2265"/>
                </a:cxn>
              </a:cxnLst>
              <a:rect l="0" t="0" r="r" b="b"/>
              <a:pathLst>
                <a:path w="1089" h="2285">
                  <a:moveTo>
                    <a:pt x="0" y="2265"/>
                  </a:moveTo>
                  <a:cubicBezTo>
                    <a:pt x="438" y="996"/>
                    <a:pt x="865" y="377"/>
                    <a:pt x="1030" y="0"/>
                  </a:cubicBezTo>
                  <a:cubicBezTo>
                    <a:pt x="1030" y="0"/>
                    <a:pt x="1059" y="0"/>
                    <a:pt x="1089" y="0"/>
                  </a:cubicBezTo>
                  <a:cubicBezTo>
                    <a:pt x="565" y="834"/>
                    <a:pt x="181" y="1853"/>
                    <a:pt x="37" y="2285"/>
                  </a:cubicBezTo>
                  <a:cubicBezTo>
                    <a:pt x="37" y="2285"/>
                    <a:pt x="0" y="2265"/>
                    <a:pt x="0" y="226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invGray">
            <a:xfrm>
              <a:off x="0" y="2441"/>
              <a:ext cx="5760" cy="43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invGray">
            <a:xfrm>
              <a:off x="1632" y="2487"/>
              <a:ext cx="1737" cy="382"/>
            </a:xfrm>
            <a:custGeom>
              <a:avLst/>
              <a:gdLst>
                <a:gd name="T0" fmla="*/ 494 w 1737"/>
                <a:gd name="T1" fmla="*/ 381 h 4320"/>
                <a:gd name="T2" fmla="*/ 1737 w 1737"/>
                <a:gd name="T3" fmla="*/ 382 h 4320"/>
                <a:gd name="T4" fmla="*/ 524 w 1737"/>
                <a:gd name="T5" fmla="*/ 0 h 4320"/>
                <a:gd name="T6" fmla="*/ 0 w 1737"/>
                <a:gd name="T7" fmla="*/ 1 h 4320"/>
                <a:gd name="T8" fmla="*/ 494 w 1737"/>
                <a:gd name="T9" fmla="*/ 381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invGray">
            <a:xfrm>
              <a:off x="0" y="2487"/>
              <a:ext cx="1737" cy="381"/>
            </a:xfrm>
            <a:custGeom>
              <a:avLst/>
              <a:gdLst>
                <a:gd name="T0" fmla="*/ 494 w 1737"/>
                <a:gd name="T1" fmla="*/ 380 h 4320"/>
                <a:gd name="T2" fmla="*/ 1737 w 1737"/>
                <a:gd name="T3" fmla="*/ 381 h 4320"/>
                <a:gd name="T4" fmla="*/ 524 w 1737"/>
                <a:gd name="T5" fmla="*/ 0 h 4320"/>
                <a:gd name="T6" fmla="*/ 0 w 1737"/>
                <a:gd name="T7" fmla="*/ 1 h 4320"/>
                <a:gd name="T8" fmla="*/ 494 w 1737"/>
                <a:gd name="T9" fmla="*/ 380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invGray">
            <a:xfrm>
              <a:off x="3744" y="2487"/>
              <a:ext cx="1739" cy="382"/>
            </a:xfrm>
            <a:custGeom>
              <a:avLst/>
              <a:gdLst>
                <a:gd name="T0" fmla="*/ 494 w 1739"/>
                <a:gd name="T1" fmla="*/ 382 h 4420"/>
                <a:gd name="T2" fmla="*/ 1739 w 1739"/>
                <a:gd name="T3" fmla="*/ 382 h 4420"/>
                <a:gd name="T4" fmla="*/ 524 w 1739"/>
                <a:gd name="T5" fmla="*/ 0 h 4420"/>
                <a:gd name="T6" fmla="*/ 0 w 1739"/>
                <a:gd name="T7" fmla="*/ 1 h 4420"/>
                <a:gd name="T8" fmla="*/ 494 w 1739"/>
                <a:gd name="T9" fmla="*/ 382 h 44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9" h="4420">
                  <a:moveTo>
                    <a:pt x="494" y="4415"/>
                  </a:moveTo>
                  <a:lnTo>
                    <a:pt x="1739" y="44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415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invGray">
            <a:xfrm>
              <a:off x="1920" y="2487"/>
              <a:ext cx="2080" cy="381"/>
            </a:xfrm>
            <a:custGeom>
              <a:avLst/>
              <a:gdLst>
                <a:gd name="T0" fmla="*/ 0 w 2080"/>
                <a:gd name="T1" fmla="*/ 1 h 4338"/>
                <a:gd name="T2" fmla="*/ 1870 w 2080"/>
                <a:gd name="T3" fmla="*/ 381 h 4338"/>
                <a:gd name="T4" fmla="*/ 2080 w 2080"/>
                <a:gd name="T5" fmla="*/ 381 h 4338"/>
                <a:gd name="T6" fmla="*/ 1033 w 2080"/>
                <a:gd name="T7" fmla="*/ 0 h 4338"/>
                <a:gd name="T8" fmla="*/ 0 w 2080"/>
                <a:gd name="T9" fmla="*/ 1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0" h="4338">
                  <a:moveTo>
                    <a:pt x="0" y="7"/>
                  </a:moveTo>
                  <a:lnTo>
                    <a:pt x="1870" y="4338"/>
                  </a:lnTo>
                  <a:lnTo>
                    <a:pt x="2080" y="4338"/>
                  </a:lnTo>
                  <a:lnTo>
                    <a:pt x="1033" y="0"/>
                  </a:lnTo>
                  <a:lnTo>
                    <a:pt x="0" y="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invGray">
            <a:xfrm>
              <a:off x="7" y="2456"/>
              <a:ext cx="5760" cy="432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invGray">
            <a:xfrm>
              <a:off x="2583" y="2449"/>
              <a:ext cx="1036" cy="420"/>
            </a:xfrm>
            <a:custGeom>
              <a:avLst/>
              <a:gdLst/>
              <a:ahLst/>
              <a:cxnLst>
                <a:cxn ang="0">
                  <a:pos x="1027" y="0"/>
                </a:cxn>
                <a:cxn ang="0">
                  <a:pos x="0" y="417"/>
                </a:cxn>
                <a:cxn ang="0">
                  <a:pos x="24" y="420"/>
                </a:cxn>
                <a:cxn ang="0">
                  <a:pos x="1036" y="16"/>
                </a:cxn>
                <a:cxn ang="0">
                  <a:pos x="1027" y="0"/>
                </a:cxn>
              </a:cxnLst>
              <a:rect l="0" t="0" r="r" b="b"/>
              <a:pathLst>
                <a:path w="1036" h="420">
                  <a:moveTo>
                    <a:pt x="1027" y="0"/>
                  </a:moveTo>
                  <a:cubicBezTo>
                    <a:pt x="508" y="159"/>
                    <a:pt x="167" y="347"/>
                    <a:pt x="0" y="417"/>
                  </a:cubicBezTo>
                  <a:cubicBezTo>
                    <a:pt x="0" y="417"/>
                    <a:pt x="12" y="418"/>
                    <a:pt x="24" y="420"/>
                  </a:cubicBezTo>
                  <a:cubicBezTo>
                    <a:pt x="237" y="321"/>
                    <a:pt x="708" y="105"/>
                    <a:pt x="1036" y="16"/>
                  </a:cubicBezTo>
                  <a:cubicBezTo>
                    <a:pt x="1036" y="16"/>
                    <a:pt x="1027" y="0"/>
                    <a:pt x="1027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invGray">
            <a:xfrm rot="18897039" flipH="1">
              <a:off x="1486" y="2417"/>
              <a:ext cx="1060" cy="480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invGray">
            <a:xfrm rot="18897039" flipH="1">
              <a:off x="766" y="2417"/>
              <a:ext cx="1060" cy="480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invGray">
            <a:xfrm rot="18897039" flipH="1">
              <a:off x="31" y="2385"/>
              <a:ext cx="1034" cy="487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invGray">
            <a:xfrm flipH="1" flipV="1">
              <a:off x="576" y="2441"/>
              <a:ext cx="3552" cy="432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invGray">
            <a:xfrm flipH="1" flipV="1">
              <a:off x="240" y="2441"/>
              <a:ext cx="1536" cy="432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invGray">
            <a:xfrm flipH="1" flipV="1">
              <a:off x="3036" y="2489"/>
              <a:ext cx="1332" cy="383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invGray">
            <a:xfrm flipH="1" flipV="1">
              <a:off x="3984" y="2441"/>
              <a:ext cx="1536" cy="432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invGray">
            <a:xfrm flipH="1" flipV="1">
              <a:off x="3456" y="2441"/>
              <a:ext cx="2304" cy="432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invGray">
            <a:xfrm>
              <a:off x="0" y="2462"/>
              <a:ext cx="5760" cy="1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hidden">
            <a:xfrm>
              <a:off x="0" y="2880"/>
              <a:ext cx="5760" cy="57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hidden">
            <a:xfrm>
              <a:off x="0" y="3408"/>
              <a:ext cx="5760" cy="9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4" name="Picture 32" descr="BTZBUL1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" y="1650"/>
              <a:ext cx="204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29" name="Rectangle 33"/>
          <p:cNvSpPr>
            <a:spLocks noGrp="1" noChangeArrowheads="1"/>
          </p:cNvSpPr>
          <p:nvPr>
            <p:ph type="ctrTitle"/>
          </p:nvPr>
        </p:nvSpPr>
        <p:spPr>
          <a:xfrm>
            <a:off x="1676400" y="1905000"/>
            <a:ext cx="7239000" cy="1905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30" name="Rectangle 34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4572000"/>
            <a:ext cx="6400800" cy="1679575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5" name="Rectangle 3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" name="Rectangle 3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" name="Rectangle 3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B98E3-590F-4592-87F9-56FA0CEA1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5785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2E442-6882-423E-9484-CFAB6986AC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80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465138"/>
            <a:ext cx="1943100" cy="56308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465138"/>
            <a:ext cx="5676900" cy="56308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606C0-CE28-414D-9C93-D86F13D10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9576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A0527-28AF-45BD-8267-76A5F05A73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6644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A48B1-627B-423F-B774-AF95E2C22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356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F9CF3-DCD0-4CA9-8E85-06BDB1874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9188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91D81-2B8C-4F98-AC21-307856E7B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3385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483AE-D316-4B20-9CE8-DE3FEF9B0D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5850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0F55D-9C4A-4EBC-8EC8-A78B5C6C0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744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FCEEE-B555-4FD3-9073-2F73830EB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3072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B01AC-C928-4AE5-BAB3-13CC46829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3590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7405688"/>
            <a:chOff x="0" y="-9"/>
            <a:chExt cx="5760" cy="4665"/>
          </a:xfrm>
        </p:grpSpPr>
        <p:sp>
          <p:nvSpPr>
            <p:cNvPr id="1032" name="Freeform 3"/>
            <p:cNvSpPr>
              <a:spLocks/>
            </p:cNvSpPr>
            <p:nvPr/>
          </p:nvSpPr>
          <p:spPr bwMode="hidden">
            <a:xfrm>
              <a:off x="1632" y="-5"/>
              <a:ext cx="1737" cy="4333"/>
            </a:xfrm>
            <a:custGeom>
              <a:avLst/>
              <a:gdLst>
                <a:gd name="T0" fmla="*/ 494 w 1737"/>
                <a:gd name="T1" fmla="*/ 4322 h 4320"/>
                <a:gd name="T2" fmla="*/ 1737 w 1737"/>
                <a:gd name="T3" fmla="*/ 4333 h 4320"/>
                <a:gd name="T4" fmla="*/ 524 w 1737"/>
                <a:gd name="T5" fmla="*/ 0 h 4320"/>
                <a:gd name="T6" fmla="*/ 0 w 1737"/>
                <a:gd name="T7" fmla="*/ 7 h 4320"/>
                <a:gd name="T8" fmla="*/ 494 w 1737"/>
                <a:gd name="T9" fmla="*/ 4322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-7"/>
              <a:ext cx="1737" cy="4329"/>
            </a:xfrm>
            <a:custGeom>
              <a:avLst/>
              <a:gdLst>
                <a:gd name="T0" fmla="*/ 494 w 1737"/>
                <a:gd name="T1" fmla="*/ 4318 h 4320"/>
                <a:gd name="T2" fmla="*/ 1737 w 1737"/>
                <a:gd name="T3" fmla="*/ 4329 h 4320"/>
                <a:gd name="T4" fmla="*/ 524 w 1737"/>
                <a:gd name="T5" fmla="*/ 0 h 4320"/>
                <a:gd name="T6" fmla="*/ 0 w 1737"/>
                <a:gd name="T7" fmla="*/ 7 h 4320"/>
                <a:gd name="T8" fmla="*/ 494 w 1737"/>
                <a:gd name="T9" fmla="*/ 4318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3744" y="-4"/>
              <a:ext cx="1739" cy="4330"/>
            </a:xfrm>
            <a:custGeom>
              <a:avLst/>
              <a:gdLst>
                <a:gd name="T0" fmla="*/ 494 w 1739"/>
                <a:gd name="T1" fmla="*/ 4325 h 4420"/>
                <a:gd name="T2" fmla="*/ 1739 w 1739"/>
                <a:gd name="T3" fmla="*/ 4330 h 4420"/>
                <a:gd name="T4" fmla="*/ 524 w 1739"/>
                <a:gd name="T5" fmla="*/ 0 h 4420"/>
                <a:gd name="T6" fmla="*/ 0 w 1739"/>
                <a:gd name="T7" fmla="*/ 7 h 4420"/>
                <a:gd name="T8" fmla="*/ 494 w 1739"/>
                <a:gd name="T9" fmla="*/ 4325 h 44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9" h="4420">
                  <a:moveTo>
                    <a:pt x="494" y="4415"/>
                  </a:moveTo>
                  <a:lnTo>
                    <a:pt x="1739" y="44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415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1920" y="-9"/>
              <a:ext cx="2080" cy="4324"/>
            </a:xfrm>
            <a:custGeom>
              <a:avLst/>
              <a:gdLst>
                <a:gd name="T0" fmla="*/ 0 w 2080"/>
                <a:gd name="T1" fmla="*/ 7 h 4338"/>
                <a:gd name="T2" fmla="*/ 1870 w 2080"/>
                <a:gd name="T3" fmla="*/ 4324 h 4338"/>
                <a:gd name="T4" fmla="*/ 2080 w 2080"/>
                <a:gd name="T5" fmla="*/ 4324 h 4338"/>
                <a:gd name="T6" fmla="*/ 1033 w 2080"/>
                <a:gd name="T7" fmla="*/ 0 h 4338"/>
                <a:gd name="T8" fmla="*/ 0 w 2080"/>
                <a:gd name="T9" fmla="*/ 7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0" h="4338">
                  <a:moveTo>
                    <a:pt x="0" y="7"/>
                  </a:moveTo>
                  <a:lnTo>
                    <a:pt x="1870" y="4338"/>
                  </a:lnTo>
                  <a:lnTo>
                    <a:pt x="2080" y="4338"/>
                  </a:lnTo>
                  <a:lnTo>
                    <a:pt x="1033" y="0"/>
                  </a:lnTo>
                  <a:lnTo>
                    <a:pt x="0" y="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hidden">
            <a:xfrm>
              <a:off x="117" y="97"/>
              <a:ext cx="3504" cy="1536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hidden">
            <a:xfrm rot="2702961" flipH="1">
              <a:off x="810" y="766"/>
              <a:ext cx="2544" cy="1008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hidden">
            <a:xfrm>
              <a:off x="83" y="49"/>
              <a:ext cx="3504" cy="1536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2" name="Freeform 10"/>
            <p:cNvSpPr>
              <a:spLocks/>
            </p:cNvSpPr>
            <p:nvPr userDrawn="1"/>
          </p:nvSpPr>
          <p:spPr bwMode="hidden">
            <a:xfrm rot="-2895842">
              <a:off x="-984" y="1041"/>
              <a:ext cx="3504" cy="1536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hidden">
            <a:xfrm rot="-2305141">
              <a:off x="1331" y="913"/>
              <a:ext cx="3594" cy="1735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hidden">
            <a:xfrm rot="2084418" flipH="1">
              <a:off x="1859" y="865"/>
              <a:ext cx="3504" cy="1536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hidden">
            <a:xfrm>
              <a:off x="4250" y="-7"/>
              <a:ext cx="1089" cy="2285"/>
            </a:xfrm>
            <a:custGeom>
              <a:avLst/>
              <a:gdLst/>
              <a:ahLst/>
              <a:cxnLst>
                <a:cxn ang="0">
                  <a:pos x="0" y="2265"/>
                </a:cxn>
                <a:cxn ang="0">
                  <a:pos x="1030" y="0"/>
                </a:cxn>
                <a:cxn ang="0">
                  <a:pos x="1089" y="0"/>
                </a:cxn>
                <a:cxn ang="0">
                  <a:pos x="37" y="2285"/>
                </a:cxn>
                <a:cxn ang="0">
                  <a:pos x="0" y="2265"/>
                </a:cxn>
              </a:cxnLst>
              <a:rect l="0" t="0" r="r" b="b"/>
              <a:pathLst>
                <a:path w="1089" h="2285">
                  <a:moveTo>
                    <a:pt x="0" y="2265"/>
                  </a:moveTo>
                  <a:cubicBezTo>
                    <a:pt x="438" y="996"/>
                    <a:pt x="865" y="377"/>
                    <a:pt x="1030" y="0"/>
                  </a:cubicBezTo>
                  <a:cubicBezTo>
                    <a:pt x="1030" y="0"/>
                    <a:pt x="1059" y="0"/>
                    <a:pt x="1089" y="0"/>
                  </a:cubicBezTo>
                  <a:cubicBezTo>
                    <a:pt x="565" y="834"/>
                    <a:pt x="181" y="1853"/>
                    <a:pt x="37" y="2285"/>
                  </a:cubicBezTo>
                  <a:cubicBezTo>
                    <a:pt x="37" y="2285"/>
                    <a:pt x="0" y="2265"/>
                    <a:pt x="0" y="226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3" name="Rectangle 14"/>
            <p:cNvSpPr>
              <a:spLocks noChangeArrowheads="1"/>
            </p:cNvSpPr>
            <p:nvPr/>
          </p:nvSpPr>
          <p:spPr bwMode="hidden">
            <a:xfrm>
              <a:off x="0" y="3910"/>
              <a:ext cx="5760" cy="43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Freeform 15"/>
            <p:cNvSpPr>
              <a:spLocks/>
            </p:cNvSpPr>
            <p:nvPr/>
          </p:nvSpPr>
          <p:spPr bwMode="hidden">
            <a:xfrm>
              <a:off x="1632" y="3956"/>
              <a:ext cx="1737" cy="382"/>
            </a:xfrm>
            <a:custGeom>
              <a:avLst/>
              <a:gdLst>
                <a:gd name="T0" fmla="*/ 494 w 1737"/>
                <a:gd name="T1" fmla="*/ 381 h 4320"/>
                <a:gd name="T2" fmla="*/ 1737 w 1737"/>
                <a:gd name="T3" fmla="*/ 382 h 4320"/>
                <a:gd name="T4" fmla="*/ 524 w 1737"/>
                <a:gd name="T5" fmla="*/ 0 h 4320"/>
                <a:gd name="T6" fmla="*/ 0 w 1737"/>
                <a:gd name="T7" fmla="*/ 1 h 4320"/>
                <a:gd name="T8" fmla="*/ 494 w 1737"/>
                <a:gd name="T9" fmla="*/ 381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Freeform 16"/>
            <p:cNvSpPr>
              <a:spLocks/>
            </p:cNvSpPr>
            <p:nvPr/>
          </p:nvSpPr>
          <p:spPr bwMode="hidden">
            <a:xfrm>
              <a:off x="0" y="3956"/>
              <a:ext cx="1737" cy="381"/>
            </a:xfrm>
            <a:custGeom>
              <a:avLst/>
              <a:gdLst>
                <a:gd name="T0" fmla="*/ 494 w 1737"/>
                <a:gd name="T1" fmla="*/ 380 h 4320"/>
                <a:gd name="T2" fmla="*/ 1737 w 1737"/>
                <a:gd name="T3" fmla="*/ 381 h 4320"/>
                <a:gd name="T4" fmla="*/ 524 w 1737"/>
                <a:gd name="T5" fmla="*/ 0 h 4320"/>
                <a:gd name="T6" fmla="*/ 0 w 1737"/>
                <a:gd name="T7" fmla="*/ 1 h 4320"/>
                <a:gd name="T8" fmla="*/ 494 w 1737"/>
                <a:gd name="T9" fmla="*/ 380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3744" y="3956"/>
              <a:ext cx="1739" cy="382"/>
            </a:xfrm>
            <a:custGeom>
              <a:avLst/>
              <a:gdLst>
                <a:gd name="T0" fmla="*/ 494 w 1739"/>
                <a:gd name="T1" fmla="*/ 382 h 4420"/>
                <a:gd name="T2" fmla="*/ 1739 w 1739"/>
                <a:gd name="T3" fmla="*/ 382 h 4420"/>
                <a:gd name="T4" fmla="*/ 524 w 1739"/>
                <a:gd name="T5" fmla="*/ 0 h 4420"/>
                <a:gd name="T6" fmla="*/ 0 w 1739"/>
                <a:gd name="T7" fmla="*/ 1 h 4420"/>
                <a:gd name="T8" fmla="*/ 494 w 1739"/>
                <a:gd name="T9" fmla="*/ 382 h 44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9" h="4420">
                  <a:moveTo>
                    <a:pt x="494" y="4415"/>
                  </a:moveTo>
                  <a:lnTo>
                    <a:pt x="1739" y="44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415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920" y="3956"/>
              <a:ext cx="2080" cy="381"/>
            </a:xfrm>
            <a:custGeom>
              <a:avLst/>
              <a:gdLst>
                <a:gd name="T0" fmla="*/ 0 w 2080"/>
                <a:gd name="T1" fmla="*/ 1 h 4338"/>
                <a:gd name="T2" fmla="*/ 1870 w 2080"/>
                <a:gd name="T3" fmla="*/ 381 h 4338"/>
                <a:gd name="T4" fmla="*/ 2080 w 2080"/>
                <a:gd name="T5" fmla="*/ 381 h 4338"/>
                <a:gd name="T6" fmla="*/ 1033 w 2080"/>
                <a:gd name="T7" fmla="*/ 0 h 4338"/>
                <a:gd name="T8" fmla="*/ 0 w 2080"/>
                <a:gd name="T9" fmla="*/ 1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0" h="4338">
                  <a:moveTo>
                    <a:pt x="0" y="7"/>
                  </a:moveTo>
                  <a:lnTo>
                    <a:pt x="1870" y="4338"/>
                  </a:lnTo>
                  <a:lnTo>
                    <a:pt x="2080" y="4338"/>
                  </a:lnTo>
                  <a:lnTo>
                    <a:pt x="1033" y="0"/>
                  </a:lnTo>
                  <a:lnTo>
                    <a:pt x="0" y="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Rectangle 19"/>
            <p:cNvSpPr>
              <a:spLocks noChangeArrowheads="1"/>
            </p:cNvSpPr>
            <p:nvPr/>
          </p:nvSpPr>
          <p:spPr bwMode="hidden">
            <a:xfrm>
              <a:off x="0" y="3905"/>
              <a:ext cx="5760" cy="432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2" name="Freeform 20"/>
            <p:cNvSpPr>
              <a:spLocks/>
            </p:cNvSpPr>
            <p:nvPr/>
          </p:nvSpPr>
          <p:spPr bwMode="hidden">
            <a:xfrm>
              <a:off x="2583" y="3918"/>
              <a:ext cx="1036" cy="420"/>
            </a:xfrm>
            <a:custGeom>
              <a:avLst/>
              <a:gdLst/>
              <a:ahLst/>
              <a:cxnLst>
                <a:cxn ang="0">
                  <a:pos x="1027" y="0"/>
                </a:cxn>
                <a:cxn ang="0">
                  <a:pos x="0" y="417"/>
                </a:cxn>
                <a:cxn ang="0">
                  <a:pos x="24" y="420"/>
                </a:cxn>
                <a:cxn ang="0">
                  <a:pos x="1036" y="16"/>
                </a:cxn>
                <a:cxn ang="0">
                  <a:pos x="1027" y="0"/>
                </a:cxn>
              </a:cxnLst>
              <a:rect l="0" t="0" r="r" b="b"/>
              <a:pathLst>
                <a:path w="1036" h="420">
                  <a:moveTo>
                    <a:pt x="1027" y="0"/>
                  </a:moveTo>
                  <a:cubicBezTo>
                    <a:pt x="508" y="159"/>
                    <a:pt x="167" y="347"/>
                    <a:pt x="0" y="417"/>
                  </a:cubicBezTo>
                  <a:cubicBezTo>
                    <a:pt x="0" y="417"/>
                    <a:pt x="12" y="418"/>
                    <a:pt x="24" y="420"/>
                  </a:cubicBezTo>
                  <a:cubicBezTo>
                    <a:pt x="237" y="321"/>
                    <a:pt x="708" y="105"/>
                    <a:pt x="1036" y="16"/>
                  </a:cubicBezTo>
                  <a:cubicBezTo>
                    <a:pt x="1036" y="16"/>
                    <a:pt x="1027" y="0"/>
                    <a:pt x="1027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hidden">
            <a:xfrm rot="18897039" flipH="1">
              <a:off x="1486" y="3886"/>
              <a:ext cx="1060" cy="480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hidden">
            <a:xfrm rot="18897039" flipH="1">
              <a:off x="766" y="3886"/>
              <a:ext cx="1060" cy="480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hidden">
            <a:xfrm rot="18897039" flipH="1">
              <a:off x="31" y="3854"/>
              <a:ext cx="1034" cy="487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hidden">
            <a:xfrm flipH="1" flipV="1">
              <a:off x="576" y="3910"/>
              <a:ext cx="3552" cy="432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7" name="Freeform 25"/>
            <p:cNvSpPr>
              <a:spLocks/>
            </p:cNvSpPr>
            <p:nvPr/>
          </p:nvSpPr>
          <p:spPr bwMode="hidden">
            <a:xfrm flipH="1" flipV="1">
              <a:off x="240" y="3910"/>
              <a:ext cx="1536" cy="432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8" name="Freeform 26"/>
            <p:cNvSpPr>
              <a:spLocks/>
            </p:cNvSpPr>
            <p:nvPr/>
          </p:nvSpPr>
          <p:spPr bwMode="hidden">
            <a:xfrm flipH="1" flipV="1">
              <a:off x="3036" y="3958"/>
              <a:ext cx="1332" cy="383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9" name="Freeform 27"/>
            <p:cNvSpPr>
              <a:spLocks/>
            </p:cNvSpPr>
            <p:nvPr/>
          </p:nvSpPr>
          <p:spPr bwMode="hidden">
            <a:xfrm flipH="1" flipV="1">
              <a:off x="3984" y="3910"/>
              <a:ext cx="1536" cy="432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00" name="Freeform 28"/>
            <p:cNvSpPr>
              <a:spLocks/>
            </p:cNvSpPr>
            <p:nvPr/>
          </p:nvSpPr>
          <p:spPr bwMode="hidden">
            <a:xfrm flipH="1" flipV="1">
              <a:off x="3456" y="3910"/>
              <a:ext cx="2304" cy="432"/>
            </a:xfrm>
            <a:custGeom>
              <a:avLst/>
              <a:gdLst/>
              <a:ahLst/>
              <a:cxnLst>
                <a:cxn ang="0">
                  <a:pos x="0" y="1778"/>
                </a:cxn>
                <a:cxn ang="0">
                  <a:pos x="4742" y="0"/>
                </a:cxn>
                <a:cxn ang="0">
                  <a:pos x="4763" y="42"/>
                </a:cxn>
                <a:cxn ang="0">
                  <a:pos x="20" y="1845"/>
                </a:cxn>
                <a:cxn ang="0">
                  <a:pos x="0" y="1778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01" name="Rectangle 29"/>
            <p:cNvSpPr>
              <a:spLocks noChangeArrowheads="1"/>
            </p:cNvSpPr>
            <p:nvPr/>
          </p:nvSpPr>
          <p:spPr bwMode="hidden">
            <a:xfrm>
              <a:off x="0" y="3931"/>
              <a:ext cx="5760" cy="1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3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65138"/>
            <a:ext cx="77724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2788" y="63134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51188" y="631348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3134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385D1040-5BD8-4DDC-8174-43C9860CB8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5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slide" Target="slide18.xml"/><Relationship Id="rId12" Type="http://schemas.openxmlformats.org/officeDocument/2006/relationships/slide" Target="slide1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slide" Target="slide15.xml"/><Relationship Id="rId5" Type="http://schemas.openxmlformats.org/officeDocument/2006/relationships/diagramQuickStyle" Target="../diagrams/quickStyle1.xml"/><Relationship Id="rId10" Type="http://schemas.openxmlformats.org/officeDocument/2006/relationships/slide" Target="slide14.xml"/><Relationship Id="rId4" Type="http://schemas.openxmlformats.org/officeDocument/2006/relationships/diagramLayout" Target="../diagrams/layout1.xml"/><Relationship Id="rId9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8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diagramQuickStyle" Target="../diagrams/quickStyle7.xml"/><Relationship Id="rId18" Type="http://schemas.openxmlformats.org/officeDocument/2006/relationships/diagramColors" Target="../diagrams/colors8.xml"/><Relationship Id="rId26" Type="http://schemas.microsoft.com/office/2007/relationships/diagramDrawing" Target="../diagrams/drawing8.xml"/><Relationship Id="rId3" Type="http://schemas.openxmlformats.org/officeDocument/2006/relationships/diagramData" Target="../diagrams/data5.xml"/><Relationship Id="rId21" Type="http://schemas.openxmlformats.org/officeDocument/2006/relationships/diagramQuickStyle" Target="../diagrams/quickStyle9.xml"/><Relationship Id="rId7" Type="http://schemas.openxmlformats.org/officeDocument/2006/relationships/diagramData" Target="../diagrams/data6.xml"/><Relationship Id="rId12" Type="http://schemas.openxmlformats.org/officeDocument/2006/relationships/diagramLayout" Target="../diagrams/layout7.xml"/><Relationship Id="rId17" Type="http://schemas.openxmlformats.org/officeDocument/2006/relationships/diagramQuickStyle" Target="../diagrams/quickStyle8.xml"/><Relationship Id="rId25" Type="http://schemas.microsoft.com/office/2007/relationships/diagramDrawing" Target="../diagrams/drawing7.xml"/><Relationship Id="rId2" Type="http://schemas.openxmlformats.org/officeDocument/2006/relationships/slide" Target="slide1.xml"/><Relationship Id="rId16" Type="http://schemas.openxmlformats.org/officeDocument/2006/relationships/diagramLayout" Target="../diagrams/layout8.xml"/><Relationship Id="rId20" Type="http://schemas.openxmlformats.org/officeDocument/2006/relationships/diagramLayout" Target="../diagrams/layout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diagramData" Target="../diagrams/data7.xml"/><Relationship Id="rId24" Type="http://schemas.microsoft.com/office/2007/relationships/diagramDrawing" Target="../diagrams/drawing6.xml"/><Relationship Id="rId5" Type="http://schemas.openxmlformats.org/officeDocument/2006/relationships/diagramQuickStyle" Target="../diagrams/quickStyle5.xml"/><Relationship Id="rId15" Type="http://schemas.openxmlformats.org/officeDocument/2006/relationships/diagramData" Target="../diagrams/data8.xml"/><Relationship Id="rId23" Type="http://schemas.microsoft.com/office/2007/relationships/diagramDrawing" Target="../diagrams/drawing5.xml"/><Relationship Id="rId10" Type="http://schemas.openxmlformats.org/officeDocument/2006/relationships/diagramColors" Target="../diagrams/colors6.xml"/><Relationship Id="rId19" Type="http://schemas.openxmlformats.org/officeDocument/2006/relationships/diagramData" Target="../diagrams/data9.xml"/><Relationship Id="rId4" Type="http://schemas.openxmlformats.org/officeDocument/2006/relationships/diagramLayout" Target="../diagrams/layout5.xml"/><Relationship Id="rId9" Type="http://schemas.openxmlformats.org/officeDocument/2006/relationships/diagramQuickStyle" Target="../diagrams/quickStyle6.xml"/><Relationship Id="rId14" Type="http://schemas.openxmlformats.org/officeDocument/2006/relationships/diagramColors" Target="../diagrams/colors7.xml"/><Relationship Id="rId22" Type="http://schemas.openxmlformats.org/officeDocument/2006/relationships/diagramColors" Target="../diagrams/colors9.xml"/><Relationship Id="rId27" Type="http://schemas.microsoft.com/office/2007/relationships/diagramDrawing" Target="../diagrams/drawing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oru.com/upload/blog/2b0/2b0dec3c52ab3dee00215a44453f37c9.jpg" TargetMode="External"/><Relationship Id="rId13" Type="http://schemas.openxmlformats.org/officeDocument/2006/relationships/hyperlink" Target="http://7cvetik.ucoz.ru/udobreniya-300h200.jpg" TargetMode="External"/><Relationship Id="rId3" Type="http://schemas.openxmlformats.org/officeDocument/2006/relationships/slide" Target="slide19.xml"/><Relationship Id="rId7" Type="http://schemas.openxmlformats.org/officeDocument/2006/relationships/hyperlink" Target="http://www.oborud.info/product/icon/209.jpg" TargetMode="External"/><Relationship Id="rId12" Type="http://schemas.openxmlformats.org/officeDocument/2006/relationships/hyperlink" Target="http://geo.1september.ru/2005/15/24-1.jpg" TargetMode="External"/><Relationship Id="rId2" Type="http://schemas.openxmlformats.org/officeDocument/2006/relationships/notesSlide" Target="../notesSlides/notesSlide11.xml"/><Relationship Id="rId16" Type="http://schemas.openxmlformats.org/officeDocument/2006/relationships/hyperlink" Target="http://www.baumall.ru/storages/images/data_29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elhoznet.ru/wp-content/uploads/2010/11/selskoe-hoz.jpg" TargetMode="External"/><Relationship Id="rId11" Type="http://schemas.openxmlformats.org/officeDocument/2006/relationships/hyperlink" Target="http://www.ukragroconsult.com/partnerstvo/spravochnik/geograficheskie-karty/foto/foto/apk-russia.jpg-" TargetMode="External"/><Relationship Id="rId5" Type="http://schemas.openxmlformats.org/officeDocument/2006/relationships/hyperlink" Target="http://www.agronews.ru/images/2004-02/art11_big.jpg" TargetMode="External"/><Relationship Id="rId15" Type="http://schemas.openxmlformats.org/officeDocument/2006/relationships/hyperlink" Target="http://img-fotki.yandex.ru/get/5305/lenivova-elena.157/0_70e46_1a0f64d2_L.jpg" TargetMode="External"/><Relationship Id="rId10" Type="http://schemas.openxmlformats.org/officeDocument/2006/relationships/hyperlink" Target="http://russia.barahla.net/images/photo/1/20111130/4901377/big/132266885256462600.jpg" TargetMode="External"/><Relationship Id="rId4" Type="http://schemas.openxmlformats.org/officeDocument/2006/relationships/slide" Target="slide1.xml"/><Relationship Id="rId9" Type="http://schemas.openxmlformats.org/officeDocument/2006/relationships/hyperlink" Target="http://www.ipc2u.ru/files/icpdas/solutions_img/%D0%A3%D0%BF%D1%80%D0%B0%D0%B2%D0%BB%D0%B5%D0%BD%D0%B8%D0%B5-%D0%BC%D0%B8%D0%BA%D1%80%D0%BE%D0%BA%D0%BB%D0%B8%D0%BC%D0%B0%D1%82%D0%BE%D0%BC-%D1%82%D0%B5.gif" TargetMode="External"/><Relationship Id="rId14" Type="http://schemas.openxmlformats.org/officeDocument/2006/relationships/hyperlink" Target="http://by.all.biz/img/by/catalog/35231.jpe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diagramLayout" Target="../diagrams/layout2.xml"/><Relationship Id="rId7" Type="http://schemas.openxmlformats.org/officeDocument/2006/relationships/slide" Target="slide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diagramColors" Target="../diagrams/colors2.xml"/><Relationship Id="rId10" Type="http://schemas.microsoft.com/office/2007/relationships/diagramDrawing" Target="../diagrams/drawing2.xml"/><Relationship Id="rId4" Type="http://schemas.openxmlformats.org/officeDocument/2006/relationships/diagramQuickStyle" Target="../diagrams/quickStyle2.xml"/><Relationship Id="rId9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" Target="slide1.xm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1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3.png"/><Relationship Id="rId7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8.png"/><Relationship Id="rId5" Type="http://schemas.openxmlformats.org/officeDocument/2006/relationships/image" Target="../media/image5.jpeg"/><Relationship Id="rId10" Type="http://schemas.openxmlformats.org/officeDocument/2006/relationships/image" Target="../media/image7.jpeg"/><Relationship Id="rId4" Type="http://schemas.openxmlformats.org/officeDocument/2006/relationships/image" Target="../media/image4.jpe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" Target="slide4.xml"/><Relationship Id="rId7" Type="http://schemas.openxmlformats.org/officeDocument/2006/relationships/diagramColors" Target="../diagrams/colors3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16.jpeg"/><Relationship Id="rId5" Type="http://schemas.openxmlformats.org/officeDocument/2006/relationships/diagramLayout" Target="../diagrams/layout3.xml"/><Relationship Id="rId10" Type="http://schemas.openxmlformats.org/officeDocument/2006/relationships/slide" Target="slide10.xml"/><Relationship Id="rId4" Type="http://schemas.openxmlformats.org/officeDocument/2006/relationships/diagramData" Target="../diagrams/data3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86050" y="214290"/>
            <a:ext cx="355276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География России</a:t>
            </a:r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606216432"/>
              </p:ext>
            </p:extLst>
          </p:nvPr>
        </p:nvGraphicFramePr>
        <p:xfrm>
          <a:off x="212702" y="5013176"/>
          <a:ext cx="8718603" cy="735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Управляющая кнопка: сведения 9">
            <a:hlinkClick r:id="rId7" action="ppaction://hlinksldjump" highlightClick="1"/>
          </p:cNvPr>
          <p:cNvSpPr/>
          <p:nvPr/>
        </p:nvSpPr>
        <p:spPr bwMode="auto">
          <a:xfrm>
            <a:off x="8436931" y="6422969"/>
            <a:ext cx="492787" cy="321381"/>
          </a:xfrm>
          <a:prstGeom prst="actionButtonInformati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43174" y="785794"/>
            <a:ext cx="3965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smtClean="0">
                <a:solidFill>
                  <a:schemeClr val="tx2"/>
                </a:solidFill>
                <a:latin typeface="+mn-lt"/>
              </a:rPr>
              <a:t>МЕЖОТРАСЛЕВЫЕ КОМПЛЕКСЫ</a:t>
            </a:r>
            <a:endParaRPr lang="ru-RU" sz="18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0" name="Прямоугольник 19">
            <a:hlinkClick r:id="rId8" action="ppaction://hlinksldjump"/>
          </p:cNvPr>
          <p:cNvSpPr/>
          <p:nvPr/>
        </p:nvSpPr>
        <p:spPr bwMode="auto">
          <a:xfrm>
            <a:off x="214282" y="5143512"/>
            <a:ext cx="1643074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Прямоугольник 20">
            <a:hlinkClick r:id="rId9" action="ppaction://hlinksldjump"/>
          </p:cNvPr>
          <p:cNvSpPr/>
          <p:nvPr/>
        </p:nvSpPr>
        <p:spPr bwMode="auto">
          <a:xfrm>
            <a:off x="1928794" y="5143512"/>
            <a:ext cx="1785950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Прямоугольник 21">
            <a:hlinkClick r:id="rId10" action="ppaction://hlinksldjump"/>
          </p:cNvPr>
          <p:cNvSpPr/>
          <p:nvPr/>
        </p:nvSpPr>
        <p:spPr bwMode="auto">
          <a:xfrm>
            <a:off x="3786182" y="5143512"/>
            <a:ext cx="1643074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Прямоугольник 22">
            <a:hlinkClick r:id="rId11" action="ppaction://hlinksldjump"/>
          </p:cNvPr>
          <p:cNvSpPr/>
          <p:nvPr/>
        </p:nvSpPr>
        <p:spPr bwMode="auto">
          <a:xfrm>
            <a:off x="5500694" y="5143512"/>
            <a:ext cx="1643074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Прямоугольник 23">
            <a:hlinkClick r:id="rId12" action="ppaction://hlinksldjump"/>
          </p:cNvPr>
          <p:cNvSpPr/>
          <p:nvPr/>
        </p:nvSpPr>
        <p:spPr bwMode="auto">
          <a:xfrm>
            <a:off x="7286644" y="5143512"/>
            <a:ext cx="1643074" cy="50006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-9092" y="2348880"/>
            <a:ext cx="9134580" cy="132343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ru-RU" b="0" dirty="0" smtClean="0"/>
              <a:t>Агропромышленный комплекс России</a:t>
            </a:r>
            <a:endParaRPr lang="ru-RU" b="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 bwMode="auto">
          <a:xfrm>
            <a:off x="22032" y="1772816"/>
            <a:ext cx="9121968" cy="2232248"/>
          </a:xfrm>
          <a:prstGeom prst="rect">
            <a:avLst/>
          </a:prstGeom>
          <a:solidFill>
            <a:schemeClr val="bg1">
              <a:alpha val="3000"/>
            </a:schemeClr>
          </a:solidFill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43042" y="5401591"/>
            <a:ext cx="2643206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/>
              <a:t>Мелиорация земель </a:t>
            </a:r>
          </a:p>
          <a:p>
            <a:pPr algn="ctr"/>
            <a:r>
              <a:rPr lang="ru-RU" sz="1800" dirty="0" smtClean="0"/>
              <a:t>в России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786314" y="5429264"/>
            <a:ext cx="2643206" cy="12926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 err="1" smtClean="0"/>
              <a:t>Эрозионноопасные</a:t>
            </a:r>
            <a:r>
              <a:rPr lang="ru-RU" sz="1800" dirty="0" smtClean="0"/>
              <a:t> земли на территории России</a:t>
            </a:r>
            <a:endParaRPr lang="ru-RU" dirty="0" smtClean="0"/>
          </a:p>
          <a:p>
            <a:pPr algn="ctr"/>
            <a:endParaRPr lang="ru-RU" dirty="0" smtClean="0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032" y="7887"/>
            <a:ext cx="91345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36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j-ea"/>
                <a:cs typeface="+mj-cs"/>
              </a:rPr>
              <a:t>Мелиорация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6" name="Нашивка 5">
            <a:hlinkClick r:id="rId3" action="ppaction://hlinksldjump"/>
          </p:cNvPr>
          <p:cNvSpPr/>
          <p:nvPr/>
        </p:nvSpPr>
        <p:spPr bwMode="auto">
          <a:xfrm flipH="1">
            <a:off x="8028384" y="6472238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143380"/>
            <a:ext cx="8786874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Мелиорация - </a:t>
            </a:r>
            <a:r>
              <a:rPr lang="ru-RU" b="1" dirty="0" smtClean="0"/>
              <a:t>система мероприятий, направленных на улучшение гидрологических, почвенных условий земель с целью наиболее эффективного их использования.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8860" y="1895765"/>
            <a:ext cx="4214842" cy="461665"/>
          </a:xfrm>
          <a:prstGeom prst="rect">
            <a:avLst/>
          </a:prstGeom>
          <a:noFill/>
          <a:ln w="19050">
            <a:solidFill>
              <a:schemeClr val="accent6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Сельскохозяйственные угодья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42844" y="2359406"/>
            <a:ext cx="2643206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20% </a:t>
            </a:r>
            <a:r>
              <a:rPr lang="ru-RU" dirty="0" smtClean="0"/>
              <a:t>-</a:t>
            </a:r>
          </a:p>
          <a:p>
            <a:pPr algn="ctr"/>
            <a:r>
              <a:rPr lang="ru-RU" dirty="0" smtClean="0"/>
              <a:t> подвержены</a:t>
            </a:r>
          </a:p>
          <a:p>
            <a:pPr algn="ctr"/>
            <a:r>
              <a:rPr lang="ru-RU" dirty="0" smtClean="0"/>
              <a:t>переувлажнению и заболачиванию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214678" y="2514423"/>
            <a:ext cx="2643206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18%</a:t>
            </a:r>
            <a:r>
              <a:rPr lang="ru-RU" dirty="0" smtClean="0"/>
              <a:t> -</a:t>
            </a:r>
          </a:p>
          <a:p>
            <a:pPr algn="ctr"/>
            <a:r>
              <a:rPr lang="ru-RU" dirty="0" smtClean="0"/>
              <a:t>подвержены засолению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357950" y="2359406"/>
            <a:ext cx="2643206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23% </a:t>
            </a:r>
            <a:r>
              <a:rPr lang="ru-RU" dirty="0" smtClean="0"/>
              <a:t>-</a:t>
            </a:r>
          </a:p>
          <a:p>
            <a:pPr algn="ctr"/>
            <a:r>
              <a:rPr lang="ru-RU" dirty="0" smtClean="0"/>
              <a:t> подвержены водной и ветровой эрозии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740615"/>
            <a:ext cx="8572560" cy="830997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защите от неблагоприятных природных условий нуждаются </a:t>
            </a:r>
            <a:r>
              <a:rPr lang="ru-RU" b="1" dirty="0" smtClean="0">
                <a:solidFill>
                  <a:srgbClr val="C00000"/>
                </a:solidFill>
              </a:rPr>
              <a:t>58%  </a:t>
            </a:r>
            <a:r>
              <a:rPr lang="ru-RU" dirty="0" smtClean="0"/>
              <a:t>пашни и </a:t>
            </a:r>
            <a:r>
              <a:rPr lang="ru-RU" b="1" dirty="0" smtClean="0">
                <a:solidFill>
                  <a:srgbClr val="C00000"/>
                </a:solidFill>
              </a:rPr>
              <a:t>59% </a:t>
            </a:r>
            <a:r>
              <a:rPr lang="ru-RU" dirty="0" smtClean="0"/>
              <a:t>пастбищ.</a:t>
            </a:r>
            <a:endParaRPr lang="ru-RU" dirty="0"/>
          </a:p>
        </p:txBody>
      </p:sp>
      <p:pic>
        <p:nvPicPr>
          <p:cNvPr id="15" name="Picture 2" descr="C:\Documents and Settings\User\Мои документы\Мои рисунки\иконки\ico_at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6072206"/>
            <a:ext cx="506824" cy="51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C:\Documents and Settings\User\Мои документы\Мои рисунки\иконки\ico_at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16" y="6053161"/>
            <a:ext cx="506824" cy="51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img005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032" y="27976"/>
            <a:ext cx="9134580" cy="60251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 descr="img006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5911" y="27976"/>
            <a:ext cx="9136240" cy="59413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839818" y="44624"/>
            <a:ext cx="4018198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Мелиорация земель в России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131840" y="27976"/>
            <a:ext cx="3888432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Эрозионноопасные</a:t>
            </a:r>
            <a:r>
              <a:rPr lang="ru-RU" dirty="0" smtClean="0"/>
              <a:t> земли </a:t>
            </a:r>
          </a:p>
          <a:p>
            <a:pPr algn="ctr"/>
            <a:r>
              <a:rPr lang="ru-RU" dirty="0" smtClean="0"/>
              <a:t>на территории  России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3367649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9" grpId="0" animBg="1"/>
      <p:bldP spid="1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032" y="-27384"/>
            <a:ext cx="913458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Отрасли</a:t>
            </a:r>
            <a:r>
              <a:rPr 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, перерабатывающие  и реализующие продукцию </a:t>
            </a:r>
            <a:r>
              <a:rPr lang="ru-RU" sz="28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АПК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6" name="Нашивка 5">
            <a:hlinkClick r:id="rId3" action="ppaction://hlinksldjump"/>
          </p:cNvPr>
          <p:cNvSpPr/>
          <p:nvPr/>
        </p:nvSpPr>
        <p:spPr bwMode="auto">
          <a:xfrm flipH="1">
            <a:off x="8028384" y="6472238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048668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Состоит из пищевой и лёгкой промышленности.</a:t>
            </a:r>
          </a:p>
          <a:p>
            <a:r>
              <a:rPr lang="ru-RU" dirty="0" smtClean="0"/>
              <a:t>	</a:t>
            </a:r>
            <a:r>
              <a:rPr lang="ru-RU" i="1" dirty="0" smtClean="0"/>
              <a:t>Основное назначение </a:t>
            </a:r>
            <a:r>
              <a:rPr lang="ru-RU" dirty="0" smtClean="0"/>
              <a:t>– удовлетворение потребностей населения в продуктах питания и товарах народного потребления.</a:t>
            </a:r>
          </a:p>
          <a:p>
            <a:r>
              <a:rPr lang="ru-RU" dirty="0" smtClean="0"/>
              <a:t>	Одновременно они выпускают продукцию промышленного назначения (технические ткани, масла).</a:t>
            </a:r>
          </a:p>
          <a:p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9552" y="3140455"/>
            <a:ext cx="2698502" cy="273681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03294" y="3146958"/>
            <a:ext cx="4098032" cy="273031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9479919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032" y="188640"/>
            <a:ext cx="91345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36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j-ea"/>
                <a:cs typeface="+mj-cs"/>
              </a:rPr>
              <a:t>Проблемы АПК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6" name="Нашивка 5">
            <a:hlinkClick r:id="rId3" action="ppaction://hlinksldjump"/>
          </p:cNvPr>
          <p:cNvSpPr/>
          <p:nvPr/>
        </p:nvSpPr>
        <p:spPr bwMode="auto">
          <a:xfrm flipH="1">
            <a:off x="8028384" y="6472238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 bwMode="auto">
          <a:xfrm>
            <a:off x="6442368" y="836712"/>
            <a:ext cx="1586016" cy="544538"/>
          </a:xfrm>
          <a:prstGeom prst="roundRect">
            <a:avLst/>
          </a:prstGeom>
          <a:solidFill>
            <a:schemeClr val="accent2"/>
          </a:solidFill>
          <a:ln w="28575">
            <a:solidFill>
              <a:srgbClr val="EA8B0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3 звено</a:t>
            </a: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 bwMode="auto">
          <a:xfrm>
            <a:off x="755576" y="836712"/>
            <a:ext cx="1586016" cy="544538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accent2">
                <a:lumMod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chemeClr val="tx1"/>
                </a:solidFill>
              </a:rPr>
              <a:t>1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звено</a:t>
            </a:r>
          </a:p>
        </p:txBody>
      </p:sp>
      <p:sp>
        <p:nvSpPr>
          <p:cNvPr id="10" name="Скругленный прямоугольник 9">
            <a:hlinkClick r:id="rId6" action="ppaction://hlinksldjump"/>
          </p:cNvPr>
          <p:cNvSpPr/>
          <p:nvPr/>
        </p:nvSpPr>
        <p:spPr bwMode="auto">
          <a:xfrm>
            <a:off x="3779912" y="836712"/>
            <a:ext cx="1586016" cy="544538"/>
          </a:xfrm>
          <a:prstGeom prst="roundRect">
            <a:avLst/>
          </a:prstGeom>
          <a:solidFill>
            <a:schemeClr val="accent2"/>
          </a:solidFill>
          <a:ln w="2857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2 звено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7824" y="1478119"/>
            <a:ext cx="2592288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Сельское хозяйство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796135" y="1484784"/>
            <a:ext cx="3210447" cy="1569660"/>
          </a:xfrm>
          <a:prstGeom prst="rect">
            <a:avLst/>
          </a:prstGeom>
          <a:solidFill>
            <a:srgbClr val="FF9900"/>
          </a:solidFill>
          <a:ln>
            <a:solidFill>
              <a:srgbClr val="EA8B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Отрасли, перерабатывающие  и реализующие продукцию АПК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07504" y="1478119"/>
            <a:ext cx="2679585" cy="120032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Отрасли, обеспечивающие развитие АПК</a:t>
            </a:r>
            <a:endParaRPr lang="ru-RU" dirty="0"/>
          </a:p>
        </p:txBody>
      </p:sp>
      <p:sp>
        <p:nvSpPr>
          <p:cNvPr id="14" name="Выноска со стрелкой вверх 13"/>
          <p:cNvSpPr/>
          <p:nvPr/>
        </p:nvSpPr>
        <p:spPr bwMode="auto">
          <a:xfrm>
            <a:off x="107504" y="2713477"/>
            <a:ext cx="2679585" cy="1686656"/>
          </a:xfrm>
          <a:prstGeom prst="upArrow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/>
              <a:t>Износ </a:t>
            </a:r>
            <a:endParaRPr lang="ru-RU" dirty="0" smtClean="0"/>
          </a:p>
          <a:p>
            <a:pPr algn="ctr"/>
            <a:r>
              <a:rPr lang="ru-RU" dirty="0" smtClean="0"/>
              <a:t>оборудования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на 70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15" name="Выноска со стрелкой вверх 14"/>
          <p:cNvSpPr/>
          <p:nvPr/>
        </p:nvSpPr>
        <p:spPr bwMode="auto">
          <a:xfrm>
            <a:off x="2902367" y="2309116"/>
            <a:ext cx="2605737" cy="3096344"/>
          </a:xfrm>
          <a:prstGeom prst="upArrow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" name="Выноска со стрелкой вверх 15"/>
          <p:cNvSpPr/>
          <p:nvPr/>
        </p:nvSpPr>
        <p:spPr bwMode="auto">
          <a:xfrm>
            <a:off x="5580112" y="3149616"/>
            <a:ext cx="3595635" cy="3159703"/>
          </a:xfrm>
          <a:prstGeom prst="upArrow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02367" y="3093946"/>
            <a:ext cx="31818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r>
              <a:rPr lang="ru-RU" dirty="0" smtClean="0"/>
              <a:t>40</a:t>
            </a:r>
            <a:r>
              <a:rPr lang="ru-RU" dirty="0"/>
              <a:t>% </a:t>
            </a:r>
            <a:r>
              <a:rPr lang="ru-RU" dirty="0" smtClean="0"/>
              <a:t> - с/х угодий</a:t>
            </a:r>
          </a:p>
          <a:p>
            <a:r>
              <a:rPr lang="ru-RU" dirty="0" smtClean="0"/>
              <a:t>         </a:t>
            </a:r>
            <a:r>
              <a:rPr lang="ru-RU" dirty="0"/>
              <a:t>– засолены,</a:t>
            </a:r>
          </a:p>
          <a:p>
            <a:r>
              <a:rPr lang="ru-RU" dirty="0" smtClean="0"/>
              <a:t> 25</a:t>
            </a:r>
            <a:r>
              <a:rPr lang="ru-RU" dirty="0"/>
              <a:t>% - </a:t>
            </a:r>
            <a:r>
              <a:rPr lang="ru-RU" dirty="0" smtClean="0"/>
              <a:t>с/х угодий</a:t>
            </a:r>
          </a:p>
          <a:p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dirty="0"/>
              <a:t>– эрозия, </a:t>
            </a:r>
            <a:r>
              <a:rPr lang="ru-RU" dirty="0" smtClean="0"/>
              <a:t>засуха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08104" y="4293095"/>
            <a:ext cx="46838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С 1991 года падение </a:t>
            </a:r>
          </a:p>
          <a:p>
            <a:r>
              <a:rPr lang="ru-RU" dirty="0"/>
              <a:t> </a:t>
            </a:r>
            <a:r>
              <a:rPr lang="ru-RU" dirty="0" smtClean="0"/>
              <a:t>производства:</a:t>
            </a:r>
          </a:p>
          <a:p>
            <a:r>
              <a:rPr lang="ru-RU" dirty="0" smtClean="0"/>
              <a:t> лёгкая промышленность в </a:t>
            </a:r>
          </a:p>
          <a:p>
            <a:r>
              <a:rPr lang="ru-RU" dirty="0"/>
              <a:t> </a:t>
            </a:r>
            <a:r>
              <a:rPr lang="ru-RU" dirty="0" smtClean="0"/>
              <a:t>4 раза, продуктов питания</a:t>
            </a:r>
          </a:p>
          <a:p>
            <a:r>
              <a:rPr lang="ru-RU" dirty="0" smtClean="0"/>
              <a:t> на 40%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336764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419" y="130567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Практикум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 bwMode="auto">
          <a:xfrm>
            <a:off x="500034" y="642918"/>
            <a:ext cx="7632848" cy="93772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Объедините все предприятия в два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звена и составьте схему: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aseline="0" dirty="0" smtClean="0"/>
              <a:t>А) отрасли обслуживающие АПК;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Б) Отрасли, перерабатывающие сельскохозяйственное сырьё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419" y="6309320"/>
            <a:ext cx="8523021" cy="548680"/>
            <a:chOff x="9419" y="6309320"/>
            <a:chExt cx="8523021" cy="548680"/>
          </a:xfrm>
        </p:grpSpPr>
        <p:sp>
          <p:nvSpPr>
            <p:cNvPr id="22" name="Умножение 21">
              <a:hlinkClick r:id="" action="ppaction://hlinkshowjump?jump=endshow"/>
            </p:cNvPr>
            <p:cNvSpPr/>
            <p:nvPr/>
          </p:nvSpPr>
          <p:spPr bwMode="auto">
            <a:xfrm>
              <a:off x="9419" y="6309320"/>
              <a:ext cx="662880" cy="548680"/>
            </a:xfrm>
            <a:prstGeom prst="mathMultiply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" name="Нашивка 22">
              <a:hlinkClick r:id="rId3" action="ppaction://hlinksldjump"/>
            </p:cNvPr>
            <p:cNvSpPr/>
            <p:nvPr/>
          </p:nvSpPr>
          <p:spPr bwMode="auto">
            <a:xfrm flipH="1">
              <a:off x="8028384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65" name="Прямоугольник 64"/>
          <p:cNvSpPr/>
          <p:nvPr/>
        </p:nvSpPr>
        <p:spPr bwMode="auto">
          <a:xfrm>
            <a:off x="6100117" y="2715301"/>
            <a:ext cx="2968070" cy="39604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Сахарная</a:t>
            </a:r>
          </a:p>
        </p:txBody>
      </p:sp>
      <p:sp>
        <p:nvSpPr>
          <p:cNvPr id="66" name="Прямоугольник 65"/>
          <p:cNvSpPr/>
          <p:nvPr/>
        </p:nvSpPr>
        <p:spPr bwMode="auto">
          <a:xfrm>
            <a:off x="6104459" y="1901176"/>
            <a:ext cx="2965575" cy="39604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Химическая</a:t>
            </a:r>
          </a:p>
        </p:txBody>
      </p:sp>
      <p:sp>
        <p:nvSpPr>
          <p:cNvPr id="67" name="Прямоугольник 66"/>
          <p:cNvSpPr/>
          <p:nvPr/>
        </p:nvSpPr>
        <p:spPr bwMode="auto">
          <a:xfrm>
            <a:off x="6102785" y="2310712"/>
            <a:ext cx="2967250" cy="39604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Топливно-энергетическая</a:t>
            </a:r>
          </a:p>
        </p:txBody>
      </p:sp>
      <p:sp>
        <p:nvSpPr>
          <p:cNvPr id="68" name="Прямоугольник 67"/>
          <p:cNvSpPr/>
          <p:nvPr/>
        </p:nvSpPr>
        <p:spPr bwMode="auto">
          <a:xfrm>
            <a:off x="6102785" y="3128805"/>
            <a:ext cx="2967250" cy="44307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Комбикормовая</a:t>
            </a:r>
          </a:p>
        </p:txBody>
      </p:sp>
      <p:sp>
        <p:nvSpPr>
          <p:cNvPr id="69" name="Прямоугольник 68"/>
          <p:cNvSpPr/>
          <p:nvPr/>
        </p:nvSpPr>
        <p:spPr bwMode="auto">
          <a:xfrm>
            <a:off x="6102785" y="3571876"/>
            <a:ext cx="2967250" cy="64294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Сельскохозяйственное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машиностроение</a:t>
            </a:r>
          </a:p>
        </p:txBody>
      </p:sp>
      <p:sp>
        <p:nvSpPr>
          <p:cNvPr id="70" name="Прямоугольник 69"/>
          <p:cNvSpPr/>
          <p:nvPr/>
        </p:nvSpPr>
        <p:spPr bwMode="auto">
          <a:xfrm>
            <a:off x="6104460" y="4186674"/>
            <a:ext cx="2965575" cy="39604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Мукомольная</a:t>
            </a:r>
          </a:p>
        </p:txBody>
      </p:sp>
      <p:sp>
        <p:nvSpPr>
          <p:cNvPr id="71" name="Прямоугольник 70"/>
          <p:cNvSpPr/>
          <p:nvPr/>
        </p:nvSpPr>
        <p:spPr bwMode="auto">
          <a:xfrm>
            <a:off x="6100117" y="4582718"/>
            <a:ext cx="2965575" cy="39604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Транспорт</a:t>
            </a:r>
          </a:p>
        </p:txBody>
      </p:sp>
      <p:sp>
        <p:nvSpPr>
          <p:cNvPr id="72" name="Прямоугольник 71"/>
          <p:cNvSpPr/>
          <p:nvPr/>
        </p:nvSpPr>
        <p:spPr bwMode="auto">
          <a:xfrm>
            <a:off x="6100117" y="4991924"/>
            <a:ext cx="2969918" cy="64803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Микробиологическая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промышленность</a:t>
            </a: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6107019" y="5643578"/>
            <a:ext cx="2965575" cy="39604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Чайная</a:t>
            </a:r>
          </a:p>
        </p:txBody>
      </p:sp>
      <p:sp>
        <p:nvSpPr>
          <p:cNvPr id="75" name="Прямоугольник 74"/>
          <p:cNvSpPr/>
          <p:nvPr/>
        </p:nvSpPr>
        <p:spPr bwMode="auto">
          <a:xfrm>
            <a:off x="6104460" y="6013607"/>
            <a:ext cx="2965575" cy="39604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Молочно-мясная</a:t>
            </a:r>
          </a:p>
        </p:txBody>
      </p:sp>
      <p:sp>
        <p:nvSpPr>
          <p:cNvPr id="76" name="Прямоугольник 75"/>
          <p:cNvSpPr/>
          <p:nvPr/>
        </p:nvSpPr>
        <p:spPr bwMode="auto">
          <a:xfrm>
            <a:off x="1643042" y="2000240"/>
            <a:ext cx="2714644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АПК</a:t>
            </a:r>
          </a:p>
        </p:txBody>
      </p:sp>
      <p:sp>
        <p:nvSpPr>
          <p:cNvPr id="80" name="Прямоугольник 79"/>
          <p:cNvSpPr/>
          <p:nvPr/>
        </p:nvSpPr>
        <p:spPr bwMode="auto">
          <a:xfrm>
            <a:off x="142844" y="2571744"/>
            <a:ext cx="2714644" cy="121444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Отрасли,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обслуживающие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АПК</a:t>
            </a:r>
          </a:p>
        </p:txBody>
      </p:sp>
      <p:sp>
        <p:nvSpPr>
          <p:cNvPr id="81" name="Прямоугольник 80"/>
          <p:cNvSpPr/>
          <p:nvPr/>
        </p:nvSpPr>
        <p:spPr bwMode="auto">
          <a:xfrm>
            <a:off x="3143240" y="2571744"/>
            <a:ext cx="2714644" cy="121444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Отрасли,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перерабатывающие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сельскохозяйственное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сырьё</a:t>
            </a:r>
          </a:p>
        </p:txBody>
      </p:sp>
      <p:sp>
        <p:nvSpPr>
          <p:cNvPr id="83" name="Прямоугольник 82"/>
          <p:cNvSpPr/>
          <p:nvPr/>
        </p:nvSpPr>
        <p:spPr bwMode="auto">
          <a:xfrm>
            <a:off x="142844" y="3929066"/>
            <a:ext cx="2714644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800" dirty="0" smtClean="0"/>
              <a:t>Химическая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 bwMode="auto">
          <a:xfrm>
            <a:off x="3143240" y="4357694"/>
            <a:ext cx="2714644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800" dirty="0" smtClean="0"/>
              <a:t>Комбикормовая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6" name="Стрелка углом вверх 85"/>
          <p:cNvSpPr/>
          <p:nvPr/>
        </p:nvSpPr>
        <p:spPr bwMode="auto">
          <a:xfrm rot="10800000">
            <a:off x="1142976" y="2143116"/>
            <a:ext cx="500066" cy="428628"/>
          </a:xfrm>
          <a:prstGeom prst="bent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7" name="Стрелка углом вверх 86"/>
          <p:cNvSpPr/>
          <p:nvPr/>
        </p:nvSpPr>
        <p:spPr bwMode="auto">
          <a:xfrm rot="10800000" flipH="1">
            <a:off x="4357686" y="2143116"/>
            <a:ext cx="500066" cy="428628"/>
          </a:xfrm>
          <a:prstGeom prst="bent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 bwMode="auto">
          <a:xfrm>
            <a:off x="142844" y="4357694"/>
            <a:ext cx="2714644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800" dirty="0" smtClean="0"/>
              <a:t>Топливно-энергетическая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0" name="Прямоугольник 89"/>
          <p:cNvSpPr/>
          <p:nvPr/>
        </p:nvSpPr>
        <p:spPr bwMode="auto">
          <a:xfrm>
            <a:off x="3143240" y="3929066"/>
            <a:ext cx="2714644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800" dirty="0" smtClean="0"/>
              <a:t>Сахарная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 bwMode="auto">
          <a:xfrm>
            <a:off x="142844" y="5857892"/>
            <a:ext cx="2714644" cy="64294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800" dirty="0" smtClean="0"/>
              <a:t>Микробиологическая</a:t>
            </a:r>
          </a:p>
          <a:p>
            <a:pPr algn="ctr"/>
            <a:r>
              <a:rPr lang="ru-RU" sz="1800" dirty="0" smtClean="0"/>
              <a:t> промышленность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 bwMode="auto">
          <a:xfrm>
            <a:off x="3143240" y="5643578"/>
            <a:ext cx="2714644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800" dirty="0" smtClean="0"/>
              <a:t>Молочно-мясная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6" name="Прямоугольник 95"/>
          <p:cNvSpPr/>
          <p:nvPr/>
        </p:nvSpPr>
        <p:spPr bwMode="auto">
          <a:xfrm>
            <a:off x="3143240" y="5214950"/>
            <a:ext cx="2714644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800" dirty="0" smtClean="0"/>
              <a:t>Чайная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8" name="Прямоугольник 97"/>
          <p:cNvSpPr/>
          <p:nvPr/>
        </p:nvSpPr>
        <p:spPr bwMode="auto">
          <a:xfrm>
            <a:off x="142844" y="4786322"/>
            <a:ext cx="2714644" cy="64294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800" dirty="0" smtClean="0"/>
              <a:t>Сельскохозяйственное </a:t>
            </a:r>
          </a:p>
          <a:p>
            <a:pPr algn="ctr"/>
            <a:r>
              <a:rPr lang="ru-RU" sz="1800" dirty="0" smtClean="0"/>
              <a:t>машиностроение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9" name="Прямоугольник 98"/>
          <p:cNvSpPr/>
          <p:nvPr/>
        </p:nvSpPr>
        <p:spPr bwMode="auto">
          <a:xfrm>
            <a:off x="142844" y="5429264"/>
            <a:ext cx="2714644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800" dirty="0" smtClean="0"/>
              <a:t>Транспорт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0" name="Прямоугольник 99"/>
          <p:cNvSpPr/>
          <p:nvPr/>
        </p:nvSpPr>
        <p:spPr bwMode="auto">
          <a:xfrm>
            <a:off x="3143240" y="4786322"/>
            <a:ext cx="2714644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800" dirty="0" smtClean="0"/>
              <a:t>Мукомольная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1" name="Стрелка вниз 100"/>
          <p:cNvSpPr/>
          <p:nvPr/>
        </p:nvSpPr>
        <p:spPr bwMode="auto">
          <a:xfrm>
            <a:off x="1285852" y="3714752"/>
            <a:ext cx="142876" cy="214314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2" name="Стрелка вниз 101"/>
          <p:cNvSpPr/>
          <p:nvPr/>
        </p:nvSpPr>
        <p:spPr bwMode="auto">
          <a:xfrm>
            <a:off x="4429124" y="3714752"/>
            <a:ext cx="142876" cy="214314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3585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3675561410"/>
              </p:ext>
            </p:extLst>
          </p:nvPr>
        </p:nvGraphicFramePr>
        <p:xfrm>
          <a:off x="251520" y="764704"/>
          <a:ext cx="849694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Вопросы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9419" y="6309320"/>
            <a:ext cx="8523021" cy="548680"/>
            <a:chOff x="9419" y="6309320"/>
            <a:chExt cx="8523021" cy="548680"/>
          </a:xfrm>
        </p:grpSpPr>
        <p:sp>
          <p:nvSpPr>
            <p:cNvPr id="27" name="Умножение 26">
              <a:hlinkClick r:id="" action="ppaction://hlinkshowjump?jump=endshow"/>
            </p:cNvPr>
            <p:cNvSpPr/>
            <p:nvPr/>
          </p:nvSpPr>
          <p:spPr bwMode="auto">
            <a:xfrm>
              <a:off x="9419" y="6309320"/>
              <a:ext cx="662880" cy="548680"/>
            </a:xfrm>
            <a:prstGeom prst="mathMultiply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" name="Нашивка 27">
              <a:hlinkClick r:id="rId6" action="ppaction://hlinksldjump"/>
            </p:cNvPr>
            <p:cNvSpPr/>
            <p:nvPr/>
          </p:nvSpPr>
          <p:spPr bwMode="auto">
            <a:xfrm flipH="1">
              <a:off x="8028384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 bwMode="auto">
          <a:xfrm>
            <a:off x="251520" y="908720"/>
            <a:ext cx="792088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071538" y="642918"/>
            <a:ext cx="7858180" cy="10001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dirty="0" smtClean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rPr>
              <a:t>АПК </a:t>
            </a:r>
            <a:r>
              <a:rPr lang="ru-RU" sz="2000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rPr>
              <a:t>- совокупность </a:t>
            </a:r>
            <a:r>
              <a:rPr lang="ru-RU" sz="2000" dirty="0" smtClean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rPr>
              <a:t>взаимосвязанных отраслей хозяйства, </a:t>
            </a:r>
          </a:p>
          <a:p>
            <a:pPr algn="ctr"/>
            <a:r>
              <a:rPr lang="ru-RU" sz="2000" dirty="0" smtClean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у</a:t>
            </a:r>
            <a:r>
              <a:rPr lang="ru-RU" sz="2000" dirty="0" smtClean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rPr>
              <a:t>частвующих в производстве, переработке сельскохозяйственной </a:t>
            </a:r>
          </a:p>
          <a:p>
            <a:pPr algn="ctr"/>
            <a:r>
              <a:rPr lang="ru-RU" sz="2000" dirty="0" smtClean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п</a:t>
            </a:r>
            <a:r>
              <a:rPr lang="ru-RU" sz="2000" dirty="0" smtClean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rPr>
              <a:t>родукции и доведении её до потребителя.</a:t>
            </a:r>
          </a:p>
          <a:p>
            <a:pPr algn="ctr"/>
            <a:r>
              <a:rPr lang="ru-RU" sz="2000" dirty="0" smtClean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077920" y="1784211"/>
            <a:ext cx="7897706" cy="77689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Состоит из 3 секторов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251520" y="2132856"/>
            <a:ext cx="792088" cy="69517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68985" y="3068960"/>
            <a:ext cx="792088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1071538" y="2857496"/>
            <a:ext cx="7897706" cy="77689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Обеспечение населения страны продовольствием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276255" y="4077072"/>
            <a:ext cx="792088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1071538" y="3929066"/>
            <a:ext cx="7897706" cy="76555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Климатические и почвенные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276255" y="5229200"/>
            <a:ext cx="792088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1071538" y="5143512"/>
            <a:ext cx="7897706" cy="10081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13%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7833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3" grpId="0" animBg="1"/>
      <p:bldP spid="13" grpId="1" animBg="1"/>
      <p:bldP spid="17" grpId="0" animBg="1"/>
      <p:bldP spid="17" grpId="1" animBg="1"/>
      <p:bldP spid="24" grpId="0" animBg="1"/>
      <p:bldP spid="24" grpId="1" animBg="1"/>
      <p:bldP spid="30" grpId="0" animBg="1"/>
      <p:bldP spid="3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6309320"/>
            <a:ext cx="8523021" cy="548680"/>
            <a:chOff x="9419" y="6309320"/>
            <a:chExt cx="8523021" cy="548680"/>
          </a:xfrm>
        </p:grpSpPr>
        <p:sp>
          <p:nvSpPr>
            <p:cNvPr id="5" name="Умножение 4">
              <a:hlinkClick r:id="" action="ppaction://hlinkshowjump?jump=endshow"/>
            </p:cNvPr>
            <p:cNvSpPr/>
            <p:nvPr/>
          </p:nvSpPr>
          <p:spPr bwMode="auto">
            <a:xfrm>
              <a:off x="9419" y="6309320"/>
              <a:ext cx="662880" cy="548680"/>
            </a:xfrm>
            <a:prstGeom prst="mathMultiply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Нашивка 5">
              <a:hlinkClick r:id="rId2" action="ppaction://hlinksldjump"/>
            </p:cNvPr>
            <p:cNvSpPr/>
            <p:nvPr/>
          </p:nvSpPr>
          <p:spPr bwMode="auto">
            <a:xfrm rot="10800000" flipH="1">
              <a:off x="8028384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71746" y="785794"/>
            <a:ext cx="8651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По карте атласа «Машиностроение» найдите центры сельскохозяйственного машиностроения. Определите специализацию городов: Ростов-на-Дону, Таганрог, Рязань, Рубцовск, Красноярск.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2" name="Овал 11">
            <a:hlinkClick r:id="rId2" action="ppaction://hlinksldjump"/>
          </p:cNvPr>
          <p:cNvSpPr/>
          <p:nvPr/>
        </p:nvSpPr>
        <p:spPr bwMode="auto">
          <a:xfrm>
            <a:off x="8358214" y="142852"/>
            <a:ext cx="576064" cy="57439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+mj-lt"/>
              </a:rPr>
              <a:t>2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616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Задания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1135931" y="2357430"/>
            <a:ext cx="6722217" cy="4357718"/>
            <a:chOff x="-745830" y="-214314"/>
            <a:chExt cx="9886030" cy="7601959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27" t="4874" r="4500" b="7566"/>
            <a:stretch/>
          </p:blipFill>
          <p:spPr>
            <a:xfrm>
              <a:off x="-745830" y="-214314"/>
              <a:ext cx="9886030" cy="7601959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089" t="75953" r="64235" b="11526"/>
            <a:stretch/>
          </p:blipFill>
          <p:spPr>
            <a:xfrm>
              <a:off x="-525349" y="5019823"/>
              <a:ext cx="3162448" cy="2118579"/>
            </a:xfrm>
            <a:prstGeom prst="rect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sp>
        <p:nvSpPr>
          <p:cNvPr id="25" name="Прямоугольник 24"/>
          <p:cNvSpPr/>
          <p:nvPr/>
        </p:nvSpPr>
        <p:spPr>
          <a:xfrm>
            <a:off x="214282" y="428604"/>
            <a:ext cx="20730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90000"/>
                  </a:schemeClr>
                </a:solidFill>
              </a:rPr>
              <a:t>Задание № 1.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9419" y="6309320"/>
            <a:ext cx="8523021" cy="548680"/>
            <a:chOff x="9419" y="6309320"/>
            <a:chExt cx="8523021" cy="548680"/>
          </a:xfrm>
        </p:grpSpPr>
        <p:sp>
          <p:nvSpPr>
            <p:cNvPr id="4" name="Умножение 3">
              <a:hlinkClick r:id="" action="ppaction://hlinkshowjump?jump=endshow"/>
            </p:cNvPr>
            <p:cNvSpPr/>
            <p:nvPr/>
          </p:nvSpPr>
          <p:spPr bwMode="auto">
            <a:xfrm>
              <a:off x="9419" y="6309320"/>
              <a:ext cx="662880" cy="548680"/>
            </a:xfrm>
            <a:prstGeom prst="mathMultiply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Нашивка 4">
              <a:hlinkClick r:id="rId3" action="ppaction://hlinksldjump"/>
            </p:cNvPr>
            <p:cNvSpPr/>
            <p:nvPr/>
          </p:nvSpPr>
          <p:spPr bwMode="auto">
            <a:xfrm flipH="1">
              <a:off x="8028384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50582" y="428604"/>
            <a:ext cx="8433886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90000"/>
                  </a:schemeClr>
                </a:solidFill>
                <a:latin typeface="+mn-lt"/>
              </a:rPr>
              <a:t>Задание № 2. </a:t>
            </a: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Расставьте значки центров производства минеральных удобрений.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Вспомните факторы, влияющие на размещение этих предприятий.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5429264"/>
            <a:ext cx="18573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/>
              <a:t>В. Новгород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Невинномысск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Череповец</a:t>
            </a:r>
          </a:p>
        </p:txBody>
      </p:sp>
      <p:sp>
        <p:nvSpPr>
          <p:cNvPr id="15" name="Овал 14"/>
          <p:cNvSpPr/>
          <p:nvPr/>
        </p:nvSpPr>
        <p:spPr bwMode="auto">
          <a:xfrm>
            <a:off x="857224" y="5429264"/>
            <a:ext cx="373142" cy="370793"/>
          </a:xfrm>
          <a:prstGeom prst="ellipse">
            <a:avLst/>
          </a:prstGeom>
          <a:solidFill>
            <a:srgbClr val="FF2121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1</a:t>
            </a:r>
          </a:p>
        </p:txBody>
      </p:sp>
      <p:sp>
        <p:nvSpPr>
          <p:cNvPr id="16" name="Овал 15"/>
          <p:cNvSpPr/>
          <p:nvPr/>
        </p:nvSpPr>
        <p:spPr bwMode="auto">
          <a:xfrm>
            <a:off x="854650" y="5886525"/>
            <a:ext cx="373142" cy="370793"/>
          </a:xfrm>
          <a:prstGeom prst="ellipse">
            <a:avLst/>
          </a:prstGeom>
          <a:solidFill>
            <a:srgbClr val="FF2121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2</a:t>
            </a:r>
          </a:p>
        </p:txBody>
      </p:sp>
      <p:sp>
        <p:nvSpPr>
          <p:cNvPr id="17" name="Овал 16"/>
          <p:cNvSpPr/>
          <p:nvPr/>
        </p:nvSpPr>
        <p:spPr bwMode="auto">
          <a:xfrm>
            <a:off x="836904" y="6313613"/>
            <a:ext cx="373142" cy="370793"/>
          </a:xfrm>
          <a:prstGeom prst="ellipse">
            <a:avLst/>
          </a:prstGeom>
          <a:solidFill>
            <a:srgbClr val="FF2121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3</a:t>
            </a:r>
          </a:p>
        </p:txBody>
      </p:sp>
      <p:sp>
        <p:nvSpPr>
          <p:cNvPr id="18" name="Овал 17"/>
          <p:cNvSpPr/>
          <p:nvPr/>
        </p:nvSpPr>
        <p:spPr bwMode="auto">
          <a:xfrm>
            <a:off x="3273305" y="5395956"/>
            <a:ext cx="373142" cy="370793"/>
          </a:xfrm>
          <a:prstGeom prst="ellipse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4</a:t>
            </a:r>
          </a:p>
        </p:txBody>
      </p:sp>
      <p:sp>
        <p:nvSpPr>
          <p:cNvPr id="19" name="Овал 18"/>
          <p:cNvSpPr/>
          <p:nvPr/>
        </p:nvSpPr>
        <p:spPr bwMode="auto">
          <a:xfrm>
            <a:off x="3286116" y="5842466"/>
            <a:ext cx="373142" cy="370793"/>
          </a:xfrm>
          <a:prstGeom prst="ellipse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5</a:t>
            </a:r>
          </a:p>
        </p:txBody>
      </p:sp>
      <p:sp>
        <p:nvSpPr>
          <p:cNvPr id="21" name="Овал 20"/>
          <p:cNvSpPr/>
          <p:nvPr/>
        </p:nvSpPr>
        <p:spPr bwMode="auto">
          <a:xfrm>
            <a:off x="5643570" y="5857892"/>
            <a:ext cx="373142" cy="370793"/>
          </a:xfrm>
          <a:prstGeom prst="ellipse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7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86182" y="5429264"/>
            <a:ext cx="15716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/>
              <a:t>Соликамск</a:t>
            </a:r>
            <a:endParaRPr lang="ru-RU" sz="2000" dirty="0"/>
          </a:p>
          <a:p>
            <a:pPr>
              <a:spcAft>
                <a:spcPts val="600"/>
              </a:spcAft>
            </a:pPr>
            <a:r>
              <a:rPr lang="ru-RU" sz="2000" dirty="0" smtClean="0"/>
              <a:t>Березники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43636" y="5357826"/>
            <a:ext cx="212185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/>
              <a:t>Апатиты</a:t>
            </a:r>
            <a:endParaRPr lang="ru-RU" sz="2000" dirty="0"/>
          </a:p>
          <a:p>
            <a:pPr>
              <a:spcAft>
                <a:spcPts val="600"/>
              </a:spcAft>
            </a:pPr>
            <a:r>
              <a:rPr lang="ru-RU" sz="2000" dirty="0" smtClean="0"/>
              <a:t>Воскресенск</a:t>
            </a:r>
            <a:endParaRPr lang="ru-RU" sz="2000" dirty="0"/>
          </a:p>
          <a:p>
            <a:pPr>
              <a:spcAft>
                <a:spcPts val="600"/>
              </a:spcAft>
            </a:pPr>
            <a:r>
              <a:rPr lang="ru-RU" sz="2000" dirty="0" smtClean="0"/>
              <a:t>Балаково </a:t>
            </a:r>
            <a:endParaRPr lang="ru-RU" sz="2000" dirty="0"/>
          </a:p>
        </p:txBody>
      </p:sp>
      <p:sp>
        <p:nvSpPr>
          <p:cNvPr id="25" name="Овал 24"/>
          <p:cNvSpPr/>
          <p:nvPr/>
        </p:nvSpPr>
        <p:spPr bwMode="auto">
          <a:xfrm>
            <a:off x="5643570" y="6286520"/>
            <a:ext cx="373142" cy="370793"/>
          </a:xfrm>
          <a:prstGeom prst="ellipse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8</a:t>
            </a:r>
          </a:p>
        </p:txBody>
      </p:sp>
      <p:sp>
        <p:nvSpPr>
          <p:cNvPr id="29" name="Овал 28"/>
          <p:cNvSpPr/>
          <p:nvPr/>
        </p:nvSpPr>
        <p:spPr bwMode="auto">
          <a:xfrm>
            <a:off x="5643570" y="5357826"/>
            <a:ext cx="373142" cy="370793"/>
          </a:xfrm>
          <a:prstGeom prst="ellipse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6</a:t>
            </a:r>
          </a:p>
        </p:txBody>
      </p:sp>
      <p:sp>
        <p:nvSpPr>
          <p:cNvPr id="41" name="Овал 40">
            <a:hlinkClick r:id="rId4" action="ppaction://hlinksldjump"/>
          </p:cNvPr>
          <p:cNvSpPr/>
          <p:nvPr/>
        </p:nvSpPr>
        <p:spPr bwMode="auto">
          <a:xfrm>
            <a:off x="7710712" y="56093"/>
            <a:ext cx="576064" cy="57439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+mj-lt"/>
              </a:rPr>
              <a:t>1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57158" y="1643050"/>
            <a:ext cx="6810392" cy="371477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43" name="Овал 42"/>
          <p:cNvSpPr/>
          <p:nvPr/>
        </p:nvSpPr>
        <p:spPr bwMode="auto">
          <a:xfrm>
            <a:off x="7286644" y="1857364"/>
            <a:ext cx="285752" cy="285752"/>
          </a:xfrm>
          <a:prstGeom prst="ellipse">
            <a:avLst/>
          </a:prstGeom>
          <a:solidFill>
            <a:srgbClr val="FF212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643834" y="1785926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азотные</a:t>
            </a:r>
            <a:endParaRPr lang="ru-RU" sz="2000" dirty="0"/>
          </a:p>
        </p:txBody>
      </p:sp>
      <p:sp>
        <p:nvSpPr>
          <p:cNvPr id="45" name="Овал 44"/>
          <p:cNvSpPr/>
          <p:nvPr/>
        </p:nvSpPr>
        <p:spPr bwMode="auto">
          <a:xfrm>
            <a:off x="7286644" y="2285992"/>
            <a:ext cx="285752" cy="285752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43834" y="2171634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калийные</a:t>
            </a:r>
            <a:endParaRPr lang="ru-RU" sz="2000" dirty="0"/>
          </a:p>
        </p:txBody>
      </p:sp>
      <p:sp>
        <p:nvSpPr>
          <p:cNvPr id="50" name="Овал 49"/>
          <p:cNvSpPr/>
          <p:nvPr/>
        </p:nvSpPr>
        <p:spPr bwMode="auto">
          <a:xfrm>
            <a:off x="7286644" y="2643182"/>
            <a:ext cx="285752" cy="285752"/>
          </a:xfrm>
          <a:prstGeom prst="ellips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643834" y="2571744"/>
            <a:ext cx="1500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фосфатные</a:t>
            </a:r>
            <a:endParaRPr lang="ru-RU" sz="2000" dirty="0"/>
          </a:p>
        </p:txBody>
      </p:sp>
      <p:sp>
        <p:nvSpPr>
          <p:cNvPr id="52" name="Овал 51"/>
          <p:cNvSpPr/>
          <p:nvPr/>
        </p:nvSpPr>
        <p:spPr bwMode="auto">
          <a:xfrm>
            <a:off x="1071538" y="3357562"/>
            <a:ext cx="285752" cy="299355"/>
          </a:xfrm>
          <a:prstGeom prst="ellipse">
            <a:avLst/>
          </a:prstGeom>
          <a:solidFill>
            <a:srgbClr val="FF2121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1</a:t>
            </a:r>
          </a:p>
        </p:txBody>
      </p:sp>
      <p:sp>
        <p:nvSpPr>
          <p:cNvPr id="53" name="Овал 52"/>
          <p:cNvSpPr/>
          <p:nvPr/>
        </p:nvSpPr>
        <p:spPr bwMode="auto">
          <a:xfrm>
            <a:off x="642910" y="4857761"/>
            <a:ext cx="301704" cy="285752"/>
          </a:xfrm>
          <a:prstGeom prst="ellipse">
            <a:avLst/>
          </a:prstGeom>
          <a:solidFill>
            <a:srgbClr val="FF2121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2</a:t>
            </a:r>
          </a:p>
        </p:txBody>
      </p:sp>
      <p:sp>
        <p:nvSpPr>
          <p:cNvPr id="54" name="Овал 53"/>
          <p:cNvSpPr/>
          <p:nvPr/>
        </p:nvSpPr>
        <p:spPr bwMode="auto">
          <a:xfrm>
            <a:off x="1357290" y="3571876"/>
            <a:ext cx="285752" cy="299355"/>
          </a:xfrm>
          <a:prstGeom prst="ellipse">
            <a:avLst/>
          </a:prstGeom>
          <a:solidFill>
            <a:srgbClr val="FF2121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3</a:t>
            </a:r>
          </a:p>
        </p:txBody>
      </p:sp>
      <p:sp>
        <p:nvSpPr>
          <p:cNvPr id="55" name="Овал 54"/>
          <p:cNvSpPr/>
          <p:nvPr/>
        </p:nvSpPr>
        <p:spPr bwMode="auto">
          <a:xfrm>
            <a:off x="2071670" y="3786190"/>
            <a:ext cx="285752" cy="299355"/>
          </a:xfrm>
          <a:prstGeom prst="ellipse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4</a:t>
            </a:r>
          </a:p>
        </p:txBody>
      </p:sp>
      <p:sp>
        <p:nvSpPr>
          <p:cNvPr id="56" name="Овал 55"/>
          <p:cNvSpPr/>
          <p:nvPr/>
        </p:nvSpPr>
        <p:spPr bwMode="auto">
          <a:xfrm>
            <a:off x="2143108" y="4071942"/>
            <a:ext cx="285752" cy="285728"/>
          </a:xfrm>
          <a:prstGeom prst="ellipse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5</a:t>
            </a:r>
          </a:p>
        </p:txBody>
      </p:sp>
      <p:sp>
        <p:nvSpPr>
          <p:cNvPr id="57" name="Овал 56"/>
          <p:cNvSpPr/>
          <p:nvPr/>
        </p:nvSpPr>
        <p:spPr bwMode="auto">
          <a:xfrm>
            <a:off x="1785918" y="2786058"/>
            <a:ext cx="285752" cy="285752"/>
          </a:xfrm>
          <a:prstGeom prst="ellipse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6</a:t>
            </a:r>
          </a:p>
        </p:txBody>
      </p:sp>
      <p:sp>
        <p:nvSpPr>
          <p:cNvPr id="58" name="Овал 57"/>
          <p:cNvSpPr/>
          <p:nvPr/>
        </p:nvSpPr>
        <p:spPr bwMode="auto">
          <a:xfrm>
            <a:off x="1142976" y="3857628"/>
            <a:ext cx="285752" cy="227917"/>
          </a:xfrm>
          <a:prstGeom prst="ellipse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7</a:t>
            </a:r>
          </a:p>
        </p:txBody>
      </p:sp>
      <p:sp>
        <p:nvSpPr>
          <p:cNvPr id="59" name="Овал 58"/>
          <p:cNvSpPr/>
          <p:nvPr/>
        </p:nvSpPr>
        <p:spPr bwMode="auto">
          <a:xfrm>
            <a:off x="1285852" y="4357694"/>
            <a:ext cx="285752" cy="299355"/>
          </a:xfrm>
          <a:prstGeom prst="ellipse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8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9419" y="6309320"/>
            <a:ext cx="8523021" cy="548680"/>
            <a:chOff x="9419" y="6309320"/>
            <a:chExt cx="8523021" cy="548680"/>
          </a:xfrm>
        </p:grpSpPr>
        <p:sp>
          <p:nvSpPr>
            <p:cNvPr id="4" name="Умножение 3">
              <a:hlinkClick r:id="" action="ppaction://hlinkshowjump?jump=endshow"/>
            </p:cNvPr>
            <p:cNvSpPr/>
            <p:nvPr/>
          </p:nvSpPr>
          <p:spPr bwMode="auto">
            <a:xfrm>
              <a:off x="9419" y="6309320"/>
              <a:ext cx="662880" cy="548680"/>
            </a:xfrm>
            <a:prstGeom prst="mathMultiply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Нашивка 4">
              <a:hlinkClick r:id="rId2" action="ppaction://hlinksldjump"/>
            </p:cNvPr>
            <p:cNvSpPr/>
            <p:nvPr/>
          </p:nvSpPr>
          <p:spPr bwMode="auto">
            <a:xfrm flipH="1">
              <a:off x="8028384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643657990"/>
              </p:ext>
            </p:extLst>
          </p:nvPr>
        </p:nvGraphicFramePr>
        <p:xfrm>
          <a:off x="214282" y="1076106"/>
          <a:ext cx="892971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214282" y="785794"/>
            <a:ext cx="8715436" cy="4331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dirty="0" smtClean="0"/>
              <a:t>1. </a:t>
            </a:r>
            <a:r>
              <a:rPr lang="ru-RU" sz="2000" dirty="0" smtClean="0"/>
              <a:t>Основным звеном АПК является: </a:t>
            </a:r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3000372"/>
            <a:ext cx="8715436" cy="4286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dirty="0" smtClean="0"/>
              <a:t>3. </a:t>
            </a:r>
            <a:r>
              <a:rPr lang="ru-RU" sz="2000" dirty="0" smtClean="0"/>
              <a:t>К первому звену АПК относится:</a:t>
            </a:r>
            <a:endParaRPr lang="ru-RU" sz="20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282" y="4071942"/>
            <a:ext cx="8715436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dirty="0" smtClean="0"/>
              <a:t>4. </a:t>
            </a:r>
            <a:r>
              <a:rPr lang="ru-RU" sz="2000" dirty="0" smtClean="0"/>
              <a:t>От общей площади территории России на долю сельхозугодий приходится: </a:t>
            </a:r>
            <a:endParaRPr lang="ru-RU" sz="2000" dirty="0"/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2952061147"/>
              </p:ext>
            </p:extLst>
          </p:nvPr>
        </p:nvGraphicFramePr>
        <p:xfrm>
          <a:off x="214282" y="2352300"/>
          <a:ext cx="892971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1606655854"/>
              </p:ext>
            </p:extLst>
          </p:nvPr>
        </p:nvGraphicFramePr>
        <p:xfrm>
          <a:off x="214282" y="3500438"/>
          <a:ext cx="8929718" cy="43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xmlns="" val="3366748252"/>
              </p:ext>
            </p:extLst>
          </p:nvPr>
        </p:nvGraphicFramePr>
        <p:xfrm>
          <a:off x="214282" y="4638316"/>
          <a:ext cx="892971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xmlns="" val="279205122"/>
              </p:ext>
            </p:extLst>
          </p:nvPr>
        </p:nvGraphicFramePr>
        <p:xfrm>
          <a:off x="214282" y="5612610"/>
          <a:ext cx="892971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24" name="Управляющая кнопка: настраиваемая 23">
            <a:hlinkClick r:id="" action="ppaction://noaction" highlightClick="1"/>
          </p:cNvPr>
          <p:cNvSpPr/>
          <p:nvPr/>
        </p:nvSpPr>
        <p:spPr>
          <a:xfrm>
            <a:off x="3786182" y="6286520"/>
            <a:ext cx="1656000" cy="360000"/>
          </a:xfrm>
          <a:prstGeom prst="actionButtonBlank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ответы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7480" y="103406"/>
            <a:ext cx="913458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Тест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4282" y="5214950"/>
            <a:ext cx="8715436" cy="46903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/>
              <a:t>5. </a:t>
            </a:r>
            <a:r>
              <a:rPr lang="ru-RU" sz="2000" dirty="0" smtClean="0"/>
              <a:t>Основным звеном АПК является: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4282" y="1867070"/>
            <a:ext cx="8715436" cy="41950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400" dirty="0" smtClean="0"/>
              <a:t>2. </a:t>
            </a:r>
            <a:r>
              <a:rPr lang="ru-RU" sz="2000" dirty="0" smtClean="0"/>
              <a:t>Мероприятия, целью которых является повышение качества почвы:</a:t>
            </a:r>
            <a:endParaRPr lang="ru-RU" sz="2000" dirty="0"/>
          </a:p>
        </p:txBody>
      </p:sp>
      <p:sp>
        <p:nvSpPr>
          <p:cNvPr id="25" name="Фигура, имеющая форму буквы L 24"/>
          <p:cNvSpPr/>
          <p:nvPr/>
        </p:nvSpPr>
        <p:spPr>
          <a:xfrm rot="18317699">
            <a:off x="6041027" y="1125894"/>
            <a:ext cx="490537" cy="352425"/>
          </a:xfrm>
          <a:prstGeom prst="corner">
            <a:avLst>
              <a:gd name="adj1" fmla="val 32043"/>
              <a:gd name="adj2" fmla="val 33338"/>
            </a:avLst>
          </a:prstGeom>
          <a:solidFill>
            <a:srgbClr val="C000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Фигура, имеющая форму буквы L 25"/>
          <p:cNvSpPr/>
          <p:nvPr/>
        </p:nvSpPr>
        <p:spPr>
          <a:xfrm rot="18317699">
            <a:off x="468862" y="2340339"/>
            <a:ext cx="490537" cy="352425"/>
          </a:xfrm>
          <a:prstGeom prst="corner">
            <a:avLst>
              <a:gd name="adj1" fmla="val 32043"/>
              <a:gd name="adj2" fmla="val 33338"/>
            </a:avLst>
          </a:prstGeom>
          <a:solidFill>
            <a:srgbClr val="C000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Фигура, имеющая форму буквы L 26"/>
          <p:cNvSpPr/>
          <p:nvPr/>
        </p:nvSpPr>
        <p:spPr>
          <a:xfrm rot="18317699">
            <a:off x="40266" y="3483348"/>
            <a:ext cx="490537" cy="352425"/>
          </a:xfrm>
          <a:prstGeom prst="corner">
            <a:avLst>
              <a:gd name="adj1" fmla="val 32043"/>
              <a:gd name="adj2" fmla="val 33338"/>
            </a:avLst>
          </a:prstGeom>
          <a:solidFill>
            <a:srgbClr val="C000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Фигура, имеющая форму буквы L 27"/>
          <p:cNvSpPr/>
          <p:nvPr/>
        </p:nvSpPr>
        <p:spPr>
          <a:xfrm rot="18317699">
            <a:off x="6541093" y="4626356"/>
            <a:ext cx="490537" cy="352425"/>
          </a:xfrm>
          <a:prstGeom prst="corner">
            <a:avLst>
              <a:gd name="adj1" fmla="val 32043"/>
              <a:gd name="adj2" fmla="val 33338"/>
            </a:avLst>
          </a:prstGeom>
          <a:solidFill>
            <a:srgbClr val="C000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Фигура, имеющая форму буквы L 21"/>
          <p:cNvSpPr/>
          <p:nvPr/>
        </p:nvSpPr>
        <p:spPr>
          <a:xfrm rot="18317699">
            <a:off x="397424" y="5697926"/>
            <a:ext cx="490537" cy="352425"/>
          </a:xfrm>
          <a:prstGeom prst="corner">
            <a:avLst>
              <a:gd name="adj1" fmla="val 32043"/>
              <a:gd name="adj2" fmla="val 33338"/>
            </a:avLst>
          </a:prstGeom>
          <a:solidFill>
            <a:srgbClr val="C000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305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Заголовок 3"/>
          <p:cNvSpPr>
            <a:spLocks noGrp="1"/>
          </p:cNvSpPr>
          <p:nvPr>
            <p:ph type="title"/>
          </p:nvPr>
        </p:nvSpPr>
        <p:spPr>
          <a:xfrm>
            <a:off x="672299" y="188641"/>
            <a:ext cx="7772400" cy="648072"/>
          </a:xfrm>
        </p:spPr>
        <p:txBody>
          <a:bodyPr/>
          <a:lstStyle/>
          <a:p>
            <a:r>
              <a:rPr lang="ru-RU" sz="3600" b="1" dirty="0" smtClean="0">
                <a:latin typeface="+mn-lt"/>
              </a:rPr>
              <a:t>Ресурсы 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9419" y="6309320"/>
            <a:ext cx="9027077" cy="548680"/>
            <a:chOff x="9419" y="6309320"/>
            <a:chExt cx="9027077" cy="548680"/>
          </a:xfrm>
        </p:grpSpPr>
        <p:sp>
          <p:nvSpPr>
            <p:cNvPr id="20" name="Нашивка 19">
              <a:hlinkClick r:id="rId3" action="ppaction://hlinksldjump"/>
            </p:cNvPr>
            <p:cNvSpPr/>
            <p:nvPr/>
          </p:nvSpPr>
          <p:spPr bwMode="auto">
            <a:xfrm>
              <a:off x="8532440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" name="Умножение 20">
              <a:hlinkClick r:id="" action="ppaction://hlinkshowjump?jump=endshow"/>
            </p:cNvPr>
            <p:cNvSpPr/>
            <p:nvPr/>
          </p:nvSpPr>
          <p:spPr bwMode="auto">
            <a:xfrm>
              <a:off x="9419" y="6309320"/>
              <a:ext cx="662880" cy="548680"/>
            </a:xfrm>
            <a:prstGeom prst="mathMultiply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Нашивка 21">
              <a:hlinkClick r:id="rId4" action="ppaction://hlinksldjump"/>
            </p:cNvPr>
            <p:cNvSpPr/>
            <p:nvPr/>
          </p:nvSpPr>
          <p:spPr bwMode="auto">
            <a:xfrm flipH="1">
              <a:off x="8028384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79512" y="908720"/>
            <a:ext cx="89644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hlinkClick r:id="rId5"/>
              </a:rPr>
              <a:t>http://</a:t>
            </a:r>
            <a:r>
              <a:rPr lang="en-US" sz="1800" dirty="0" smtClean="0">
                <a:hlinkClick r:id="rId5"/>
              </a:rPr>
              <a:t>www.agronews.ru/images/2004-02/art11_big.jpg</a:t>
            </a:r>
            <a:r>
              <a:rPr lang="ru-RU" sz="1800" dirty="0" smtClean="0"/>
              <a:t> - механизация</a:t>
            </a:r>
          </a:p>
          <a:p>
            <a:r>
              <a:rPr lang="en-US" sz="1800" dirty="0">
                <a:hlinkClick r:id="rId6"/>
              </a:rPr>
              <a:t>http://</a:t>
            </a:r>
            <a:r>
              <a:rPr lang="en-US" sz="1800" dirty="0" smtClean="0">
                <a:hlinkClick r:id="rId6"/>
              </a:rPr>
              <a:t>selhoznet.ru/wp-content/uploads/2010/11/selskoe-hoz.jpg</a:t>
            </a:r>
            <a:r>
              <a:rPr lang="ru-RU" sz="1800" dirty="0" smtClean="0"/>
              <a:t> - механизация</a:t>
            </a:r>
          </a:p>
          <a:p>
            <a:r>
              <a:rPr lang="en-US" sz="1800" dirty="0">
                <a:hlinkClick r:id="rId7"/>
              </a:rPr>
              <a:t>http://</a:t>
            </a:r>
            <a:r>
              <a:rPr lang="en-US" sz="1800" dirty="0" smtClean="0">
                <a:hlinkClick r:id="rId7"/>
              </a:rPr>
              <a:t>www.oborud.info/product/icon/209.jpg</a:t>
            </a:r>
            <a:r>
              <a:rPr lang="ru-RU" sz="1800" dirty="0" smtClean="0"/>
              <a:t> - машина для раскатки теста</a:t>
            </a:r>
          </a:p>
          <a:p>
            <a:r>
              <a:rPr lang="en-US" sz="1800" dirty="0">
                <a:hlinkClick r:id="rId8"/>
              </a:rPr>
              <a:t>http://</a:t>
            </a:r>
            <a:r>
              <a:rPr lang="en-US" sz="1800" dirty="0" smtClean="0">
                <a:hlinkClick r:id="rId8"/>
              </a:rPr>
              <a:t>www.agroru.com/upload/blog/2b0/2b0dec3c52ab3dee00215a44453f37c9.jpg</a:t>
            </a:r>
            <a:r>
              <a:rPr lang="ru-RU" sz="1800" dirty="0" smtClean="0"/>
              <a:t> - автоматизация сельского хозяйства</a:t>
            </a:r>
          </a:p>
          <a:p>
            <a:r>
              <a:rPr lang="en-US" sz="1800" dirty="0">
                <a:hlinkClick r:id="rId9"/>
              </a:rPr>
              <a:t>http://www.ipc2u.ru/files/icpdas/solutions_img/%D0%A3%D0%BF%D1%80%D0%B0%D0%B2%D0%BB%D0%B5%D0%BD%D0%B8%D0%B5-%D0%BC%D0%B8%D0%BA%D1%80%D0%BE%D0%BA%D0%BB%D0%B8%D0%BC%D0%B0%D1%82%D0%BE%D0%BC-%</a:t>
            </a:r>
            <a:r>
              <a:rPr lang="en-US" sz="1800" dirty="0" smtClean="0">
                <a:hlinkClick r:id="rId9"/>
              </a:rPr>
              <a:t>D1%82%D0%B5.gif</a:t>
            </a:r>
            <a:r>
              <a:rPr lang="ru-RU" sz="1800" dirty="0" smtClean="0"/>
              <a:t> – теплица</a:t>
            </a:r>
          </a:p>
          <a:p>
            <a:r>
              <a:rPr lang="en-US" sz="1800" dirty="0">
                <a:hlinkClick r:id="rId10"/>
              </a:rPr>
              <a:t>http://</a:t>
            </a:r>
            <a:r>
              <a:rPr lang="en-US" sz="1800" dirty="0" smtClean="0">
                <a:hlinkClick r:id="rId10"/>
              </a:rPr>
              <a:t>russia.barahla.net/images/photo/1/20111130/4901377/big/132266885256462600.jpg</a:t>
            </a:r>
            <a:r>
              <a:rPr lang="ru-RU" sz="1800" dirty="0" smtClean="0"/>
              <a:t> - автоматизации в пищевой промышленности</a:t>
            </a:r>
          </a:p>
          <a:p>
            <a:r>
              <a:rPr lang="en-US" sz="1800" dirty="0">
                <a:hlinkClick r:id="rId11"/>
              </a:rPr>
              <a:t>http://</a:t>
            </a:r>
            <a:r>
              <a:rPr lang="en-US" sz="1800" dirty="0" smtClean="0">
                <a:hlinkClick r:id="rId11"/>
              </a:rPr>
              <a:t>www.ukragroconsult.com/partnerstvo/spravochnik/geograficheskie-karty/foto/foto/apk-russia.jpg</a:t>
            </a:r>
            <a:r>
              <a:rPr lang="ru-RU" sz="1800" dirty="0" smtClean="0">
                <a:hlinkClick r:id="rId11"/>
              </a:rPr>
              <a:t>-</a:t>
            </a:r>
            <a:r>
              <a:rPr lang="ru-RU" sz="1800" dirty="0" smtClean="0"/>
              <a:t> Карта </a:t>
            </a:r>
            <a:r>
              <a:rPr lang="ru-RU" sz="1800" dirty="0"/>
              <a:t>АПК </a:t>
            </a:r>
            <a:r>
              <a:rPr lang="ru-RU" sz="1800" dirty="0" smtClean="0"/>
              <a:t>России</a:t>
            </a:r>
          </a:p>
          <a:p>
            <a:r>
              <a:rPr lang="en-US" sz="1800" dirty="0" smtClean="0">
                <a:hlinkClick r:id="rId12"/>
              </a:rPr>
              <a:t>http</a:t>
            </a:r>
            <a:r>
              <a:rPr lang="en-US" sz="1800" dirty="0">
                <a:hlinkClick r:id="rId12"/>
              </a:rPr>
              <a:t>://</a:t>
            </a:r>
            <a:r>
              <a:rPr lang="en-US" sz="1800" dirty="0" smtClean="0">
                <a:hlinkClick r:id="rId12"/>
              </a:rPr>
              <a:t>geo.1september.ru/2005/15/24-1.jpg</a:t>
            </a:r>
            <a:r>
              <a:rPr lang="ru-RU" sz="1800" dirty="0" smtClean="0"/>
              <a:t> - карта минеральные удобрения</a:t>
            </a:r>
          </a:p>
          <a:p>
            <a:r>
              <a:rPr lang="en-US" sz="1800" dirty="0">
                <a:hlinkClick r:id="rId13"/>
              </a:rPr>
              <a:t>http://</a:t>
            </a:r>
            <a:r>
              <a:rPr lang="en-US" sz="1800" dirty="0" smtClean="0">
                <a:hlinkClick r:id="rId13"/>
              </a:rPr>
              <a:t>7cvetik.ucoz.ru/udobreniya-300h200.jpg</a:t>
            </a:r>
            <a:r>
              <a:rPr lang="ru-RU" sz="1800" dirty="0" smtClean="0"/>
              <a:t> - удобрения</a:t>
            </a:r>
          </a:p>
          <a:p>
            <a:r>
              <a:rPr lang="en-US" sz="1800" dirty="0">
                <a:hlinkClick r:id="rId14"/>
              </a:rPr>
              <a:t>http://</a:t>
            </a:r>
            <a:r>
              <a:rPr lang="en-US" sz="1800" dirty="0" smtClean="0">
                <a:hlinkClick r:id="rId14"/>
              </a:rPr>
              <a:t>by.all.biz/img/by/catalog/35231.jpeg</a:t>
            </a:r>
            <a:r>
              <a:rPr lang="ru-RU" sz="1800" dirty="0" smtClean="0"/>
              <a:t> - картофелеуборочная техника</a:t>
            </a:r>
          </a:p>
          <a:p>
            <a:r>
              <a:rPr lang="en-US" sz="1800" dirty="0">
                <a:hlinkClick r:id="rId15"/>
              </a:rPr>
              <a:t>http://</a:t>
            </a:r>
            <a:r>
              <a:rPr lang="en-US" sz="1800" dirty="0" smtClean="0">
                <a:hlinkClick r:id="rId15"/>
              </a:rPr>
              <a:t>img-fotki.yandex.ru/get/5305/lenivova-elena.157/0_70e46_1a0f64d2_L.jpg</a:t>
            </a:r>
            <a:r>
              <a:rPr lang="ru-RU" sz="1800" dirty="0" smtClean="0"/>
              <a:t> - сыр</a:t>
            </a:r>
          </a:p>
          <a:p>
            <a:r>
              <a:rPr lang="en-US" sz="1800" dirty="0">
                <a:hlinkClick r:id="rId16"/>
              </a:rPr>
              <a:t>http://</a:t>
            </a:r>
            <a:r>
              <a:rPr lang="en-US" sz="1800" dirty="0" smtClean="0">
                <a:hlinkClick r:id="rId16"/>
              </a:rPr>
              <a:t>www.baumall.ru/storages/images/data_299.jpg</a:t>
            </a:r>
            <a:r>
              <a:rPr lang="ru-RU" sz="1800" dirty="0" smtClean="0"/>
              <a:t> - ткани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198004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Заголовок 3"/>
          <p:cNvSpPr>
            <a:spLocks noGrp="1"/>
          </p:cNvSpPr>
          <p:nvPr>
            <p:ph type="title"/>
          </p:nvPr>
        </p:nvSpPr>
        <p:spPr>
          <a:xfrm>
            <a:off x="672299" y="188641"/>
            <a:ext cx="7772400" cy="648072"/>
          </a:xfrm>
        </p:spPr>
        <p:txBody>
          <a:bodyPr/>
          <a:lstStyle/>
          <a:p>
            <a:r>
              <a:rPr lang="ru-RU" sz="3600" b="1" dirty="0" smtClean="0">
                <a:latin typeface="+mn-lt"/>
              </a:rPr>
              <a:t>Ресурсы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908720"/>
            <a:ext cx="7772400" cy="5187280"/>
          </a:xfrm>
        </p:spPr>
        <p:txBody>
          <a:bodyPr/>
          <a:lstStyle/>
          <a:p>
            <a:pPr marL="0" indent="0">
              <a:buNone/>
            </a:pPr>
            <a:endParaRPr lang="ru-RU" sz="1200" dirty="0" smtClean="0"/>
          </a:p>
          <a:p>
            <a:pPr lvl="0"/>
            <a:endParaRPr lang="ru-RU" sz="1200" dirty="0" smtClean="0"/>
          </a:p>
          <a:p>
            <a:pPr>
              <a:buFont typeface="Wingdings" pitchFamily="2" charset="2"/>
              <a:buChar char="§"/>
            </a:pPr>
            <a:endParaRPr lang="ru-RU" sz="1200" dirty="0"/>
          </a:p>
        </p:txBody>
      </p:sp>
      <p:grpSp>
        <p:nvGrpSpPr>
          <p:cNvPr id="2" name="Группа 18"/>
          <p:cNvGrpSpPr/>
          <p:nvPr/>
        </p:nvGrpSpPr>
        <p:grpSpPr>
          <a:xfrm>
            <a:off x="9419" y="6309320"/>
            <a:ext cx="9027077" cy="548680"/>
            <a:chOff x="9419" y="6309320"/>
            <a:chExt cx="9027077" cy="548680"/>
          </a:xfrm>
        </p:grpSpPr>
        <p:sp>
          <p:nvSpPr>
            <p:cNvPr id="20" name="Нашивка 19">
              <a:hlinkClick r:id="rId3" action="ppaction://hlinksldjump"/>
            </p:cNvPr>
            <p:cNvSpPr/>
            <p:nvPr/>
          </p:nvSpPr>
          <p:spPr bwMode="auto">
            <a:xfrm>
              <a:off x="8532440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" name="Умножение 20">
              <a:hlinkClick r:id="" action="ppaction://hlinkshowjump?jump=endshow"/>
            </p:cNvPr>
            <p:cNvSpPr/>
            <p:nvPr/>
          </p:nvSpPr>
          <p:spPr bwMode="auto">
            <a:xfrm>
              <a:off x="9419" y="6309320"/>
              <a:ext cx="662880" cy="548680"/>
            </a:xfrm>
            <a:prstGeom prst="mathMultiply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Нашивка 21">
              <a:hlinkClick r:id="rId4" action="ppaction://hlinksldjump"/>
            </p:cNvPr>
            <p:cNvSpPr/>
            <p:nvPr/>
          </p:nvSpPr>
          <p:spPr bwMode="auto">
            <a:xfrm flipH="1">
              <a:off x="8028384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357158" y="857232"/>
            <a:ext cx="836419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/>
          </a:p>
          <a:p>
            <a:r>
              <a:rPr lang="ru-RU" sz="1400" dirty="0" smtClean="0"/>
              <a:t>Литература </a:t>
            </a:r>
            <a:endParaRPr lang="ru-RU" sz="1400" dirty="0"/>
          </a:p>
          <a:p>
            <a:pPr marL="342900" indent="-342900">
              <a:buAutoNum type="arabicPeriod"/>
            </a:pPr>
            <a:r>
              <a:rPr lang="ru-RU" sz="1400" dirty="0" smtClean="0"/>
              <a:t>Дронов </a:t>
            </a:r>
            <a:r>
              <a:rPr lang="ru-RU" sz="1400" dirty="0"/>
              <a:t>В.П., Ром В.Я.  География России, население и хозяйство 9 класс. - М.: «Дрофа», </a:t>
            </a:r>
            <a:r>
              <a:rPr lang="ru-RU" sz="1400" dirty="0" smtClean="0"/>
              <a:t>2008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Атлас </a:t>
            </a:r>
            <a:r>
              <a:rPr lang="ru-RU" sz="1400" dirty="0"/>
              <a:t>«География России, население и хозяйство», М.: «Дрофа»», </a:t>
            </a:r>
            <a:r>
              <a:rPr lang="ru-RU" sz="1400" dirty="0" smtClean="0"/>
              <a:t>2009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География. 9 класс: поурочные планы по учебнику В,П, Дронова и др. Часть </a:t>
            </a:r>
            <a:r>
              <a:rPr lang="en-US" sz="1400" dirty="0" smtClean="0"/>
              <a:t>II/</a:t>
            </a:r>
            <a:r>
              <a:rPr lang="ru-RU" sz="1400" dirty="0" smtClean="0"/>
              <a:t> авт.-сост. О.В. Антушева. – Волгоград: Учитель, 2007.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Грушина, С.Н. Поурочные разработки по географии России: 8 класс: к учебнику В.П.Дронова «География России: 8-9 классы</a:t>
            </a:r>
            <a:r>
              <a:rPr lang="en-US" sz="1400" dirty="0" smtClean="0"/>
              <a:t>/</a:t>
            </a:r>
            <a:r>
              <a:rPr lang="ru-RU" sz="1400" dirty="0" smtClean="0"/>
              <a:t> С.Н.Грушина.- М.: Издательство «Экзамен», 2008</a:t>
            </a:r>
          </a:p>
          <a:p>
            <a:pPr marL="342900" indent="-342900">
              <a:buAutoNum type="arabicPeriod"/>
            </a:pPr>
            <a:r>
              <a:rPr lang="ru-RU" sz="1400" dirty="0" err="1" smtClean="0"/>
              <a:t>Жижина</a:t>
            </a:r>
            <a:r>
              <a:rPr lang="ru-RU" sz="1400" dirty="0" smtClean="0"/>
              <a:t> Е.А. Поурочные разработки по географии: население и хозяйство России. 9 </a:t>
            </a:r>
            <a:r>
              <a:rPr lang="ru-RU" sz="1400" dirty="0" err="1" smtClean="0"/>
              <a:t>класс.-М</a:t>
            </a:r>
            <a:r>
              <a:rPr lang="ru-RU" sz="1400" dirty="0" smtClean="0"/>
              <a:t>.: «ВАКО», 2005.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География России: Учеб. Для 8-9 </a:t>
            </a:r>
            <a:r>
              <a:rPr lang="ru-RU" sz="1400" dirty="0" err="1" smtClean="0"/>
              <a:t>кл</a:t>
            </a:r>
            <a:r>
              <a:rPr lang="ru-RU" sz="1400" dirty="0" smtClean="0"/>
              <a:t>. </a:t>
            </a:r>
            <a:r>
              <a:rPr lang="ru-RU" sz="1400" dirty="0" err="1" smtClean="0"/>
              <a:t>общеобразоват</a:t>
            </a:r>
            <a:r>
              <a:rPr lang="ru-RU" sz="1400" dirty="0" smtClean="0"/>
              <a:t>. Учреждений</a:t>
            </a:r>
            <a:r>
              <a:rPr lang="en-US" sz="1400" dirty="0" smtClean="0"/>
              <a:t>/</a:t>
            </a:r>
            <a:r>
              <a:rPr lang="ru-RU" sz="1400" dirty="0" smtClean="0"/>
              <a:t>Под редакцией А.И.Алексеева: В 2 кн. Кн.1: Природа и население 8 </a:t>
            </a:r>
            <a:r>
              <a:rPr lang="ru-RU" sz="1400" dirty="0" err="1" smtClean="0"/>
              <a:t>кл</a:t>
            </a:r>
            <a:r>
              <a:rPr lang="ru-RU" sz="1400" dirty="0" smtClean="0"/>
              <a:t>. – </a:t>
            </a:r>
            <a:r>
              <a:rPr lang="ru-RU" sz="1400" dirty="0" err="1" smtClean="0"/>
              <a:t>М.:Дрофа</a:t>
            </a:r>
            <a:r>
              <a:rPr lang="ru-RU" sz="1400" dirty="0" smtClean="0"/>
              <a:t>, 2004</a:t>
            </a:r>
            <a:endParaRPr lang="ru-RU" sz="1400" dirty="0"/>
          </a:p>
          <a:p>
            <a:pPr marL="342900" indent="-342900">
              <a:buAutoNum type="arabicPeriod"/>
            </a:pPr>
            <a:endParaRPr lang="ru-RU" sz="1400" dirty="0"/>
          </a:p>
          <a:p>
            <a:r>
              <a:rPr lang="ru-RU" sz="1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98004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664476931"/>
              </p:ext>
            </p:extLst>
          </p:nvPr>
        </p:nvGraphicFramePr>
        <p:xfrm>
          <a:off x="428596" y="1142984"/>
          <a:ext cx="845544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54308" y="1891664"/>
            <a:ext cx="5457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8572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АПК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56827" y="4972395"/>
            <a:ext cx="4154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2" name="Нашивка 11">
            <a:hlinkClick r:id="rId6" action="ppaction://hlinksldjump"/>
          </p:cNvPr>
          <p:cNvSpPr/>
          <p:nvPr/>
        </p:nvSpPr>
        <p:spPr bwMode="auto">
          <a:xfrm flipH="1">
            <a:off x="8028384" y="6472238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00022" y="3573016"/>
            <a:ext cx="4154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 bwMode="auto">
          <a:xfrm>
            <a:off x="1142976" y="1643050"/>
            <a:ext cx="7786742" cy="1214446"/>
          </a:xfrm>
          <a:prstGeom prst="rect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Прямоугольник 12">
            <a:hlinkClick r:id="rId8" action="ppaction://hlinksldjump"/>
          </p:cNvPr>
          <p:cNvSpPr/>
          <p:nvPr/>
        </p:nvSpPr>
        <p:spPr bwMode="auto">
          <a:xfrm>
            <a:off x="1357258" y="3214686"/>
            <a:ext cx="7786742" cy="1214446"/>
          </a:xfrm>
          <a:prstGeom prst="rect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Прямоугольник 14">
            <a:hlinkClick r:id="rId9" action="ppaction://hlinksldjump"/>
          </p:cNvPr>
          <p:cNvSpPr/>
          <p:nvPr/>
        </p:nvSpPr>
        <p:spPr bwMode="auto">
          <a:xfrm>
            <a:off x="854308" y="4869160"/>
            <a:ext cx="7786742" cy="1214446"/>
          </a:xfrm>
          <a:prstGeom prst="rect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9419" y="6309320"/>
            <a:ext cx="8523021" cy="548680"/>
            <a:chOff x="9419" y="6309320"/>
            <a:chExt cx="8523021" cy="548680"/>
          </a:xfrm>
        </p:grpSpPr>
        <p:sp>
          <p:nvSpPr>
            <p:cNvPr id="21" name="Умножение 20">
              <a:hlinkClick r:id="" action="ppaction://hlinkshowjump?jump=endshow"/>
            </p:cNvPr>
            <p:cNvSpPr/>
            <p:nvPr/>
          </p:nvSpPr>
          <p:spPr bwMode="auto">
            <a:xfrm>
              <a:off x="9419" y="6309320"/>
              <a:ext cx="662880" cy="548680"/>
            </a:xfrm>
            <a:prstGeom prst="mathMultiply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Нашивка 21">
              <a:hlinkClick r:id="rId3" action="ppaction://hlinksldjump"/>
            </p:cNvPr>
            <p:cNvSpPr/>
            <p:nvPr/>
          </p:nvSpPr>
          <p:spPr bwMode="auto">
            <a:xfrm flipH="1">
              <a:off x="8028384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7" name="Заголовок 3"/>
          <p:cNvSpPr txBox="1">
            <a:spLocks/>
          </p:cNvSpPr>
          <p:nvPr/>
        </p:nvSpPr>
        <p:spPr bwMode="auto">
          <a:xfrm>
            <a:off x="9419" y="229871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Навигация </a:t>
            </a:r>
          </a:p>
        </p:txBody>
      </p:sp>
      <p:pic>
        <p:nvPicPr>
          <p:cNvPr id="18" name="Picture 3" descr="C:\Documents and Settings\User\Мои документы\Мои рисунки\иконки\ico_pho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636" y="1509870"/>
            <a:ext cx="527145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C:\Documents and Settings\User\Мои документы\Мои рисунки\иконки\ico_dia.png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946" y="2167572"/>
            <a:ext cx="527445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636" y="2827782"/>
            <a:ext cx="527445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542769" y="1518570"/>
            <a:ext cx="2054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Иллюстрация</a:t>
            </a:r>
            <a:endParaRPr lang="ru-RU" sz="2000" dirty="0"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42769" y="2127807"/>
            <a:ext cx="2049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Диаграмма </a:t>
            </a:r>
            <a:endParaRPr lang="ru-RU" sz="2000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72657" y="2897727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Текст </a:t>
            </a:r>
            <a:endParaRPr lang="ru-RU" sz="2000" dirty="0">
              <a:latin typeface="+mn-lt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 bwMode="auto">
          <a:xfrm>
            <a:off x="744565" y="3633887"/>
            <a:ext cx="3096344" cy="461665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Скрытая информация</a:t>
            </a:r>
          </a:p>
        </p:txBody>
      </p:sp>
      <p:sp>
        <p:nvSpPr>
          <p:cNvPr id="31" name="Нашивка 30"/>
          <p:cNvSpPr/>
          <p:nvPr/>
        </p:nvSpPr>
        <p:spPr bwMode="auto">
          <a:xfrm>
            <a:off x="5523557" y="2127807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Нашивка 31"/>
          <p:cNvSpPr/>
          <p:nvPr/>
        </p:nvSpPr>
        <p:spPr bwMode="auto">
          <a:xfrm flipH="1">
            <a:off x="5523557" y="2872771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Умножение 32"/>
          <p:cNvSpPr/>
          <p:nvPr/>
        </p:nvSpPr>
        <p:spPr bwMode="auto">
          <a:xfrm>
            <a:off x="5444145" y="3517946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34622" y="204987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Далее  </a:t>
            </a:r>
            <a:endParaRPr lang="ru-RU" sz="2000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34622" y="279483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Назад  </a:t>
            </a:r>
            <a:endParaRPr lang="ru-RU" sz="2000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34622" y="354570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Выход  </a:t>
            </a:r>
            <a:endParaRPr lang="ru-RU" sz="2000" dirty="0"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34622" y="138875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Ресурсы </a:t>
            </a:r>
            <a:endParaRPr lang="ru-RU" sz="2000"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224" y="1333648"/>
            <a:ext cx="756722" cy="53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2" descr="C:\Documents and Settings\User\Мои документы\Мои рисунки\иконки\ico_atl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928670"/>
            <a:ext cx="506824" cy="51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1571604" y="928670"/>
            <a:ext cx="2054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Карта</a:t>
            </a:r>
            <a:endParaRPr lang="ru-RU" sz="20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3" y="357166"/>
            <a:ext cx="8715435" cy="20005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Агропромышленный комплекс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- </a:t>
            </a:r>
          </a:p>
          <a:p>
            <a:pPr algn="ctr"/>
            <a:r>
              <a:rPr lang="ru-RU" b="1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совокупность взаимосвязанных отраслей хозяйства, участвующих </a:t>
            </a:r>
            <a:r>
              <a:rPr lang="ru-RU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</a:t>
            </a:r>
            <a:r>
              <a:rPr lang="ru-RU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производстве, переработке сельскохозяйственной продукции и доведении </a:t>
            </a:r>
            <a:r>
              <a:rPr lang="ru-RU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</a:t>
            </a:r>
            <a:r>
              <a:rPr lang="ru-RU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ё до потребителя.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Нашивка 34">
            <a:hlinkClick r:id="rId2" action="ppaction://hlinksldjump"/>
          </p:cNvPr>
          <p:cNvSpPr/>
          <p:nvPr/>
        </p:nvSpPr>
        <p:spPr bwMode="auto">
          <a:xfrm flipH="1">
            <a:off x="8280412" y="6370577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Умножение 7">
            <a:hlinkClick r:id="" action="ppaction://hlinkshowjump?jump=endshow"/>
          </p:cNvPr>
          <p:cNvSpPr/>
          <p:nvPr/>
        </p:nvSpPr>
        <p:spPr bwMode="auto">
          <a:xfrm>
            <a:off x="0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9419" y="2492896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Значение АПК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3" y="3139227"/>
            <a:ext cx="87154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800" dirty="0" smtClean="0"/>
              <a:t> Обеспечение людей продовольствием</a:t>
            </a:r>
            <a:r>
              <a:rPr lang="ru-RU" dirty="0" smtClean="0"/>
              <a:t>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/>
              <a:t>	</a:t>
            </a:r>
            <a:r>
              <a:rPr lang="ru-RU" sz="2800" dirty="0" smtClean="0"/>
              <a:t>Для этого недостаточно только произвести сельскохозяйственную продукцию, её нужно сохранить, качественно переработать и вовремя доставить населению.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9419" y="6309320"/>
            <a:ext cx="8523021" cy="548680"/>
            <a:chOff x="9419" y="6309320"/>
            <a:chExt cx="8523021" cy="548680"/>
          </a:xfrm>
        </p:grpSpPr>
        <p:sp>
          <p:nvSpPr>
            <p:cNvPr id="25" name="Умножение 24">
              <a:hlinkClick r:id="" action="ppaction://hlinkshowjump?jump=endshow"/>
            </p:cNvPr>
            <p:cNvSpPr/>
            <p:nvPr/>
          </p:nvSpPr>
          <p:spPr bwMode="auto">
            <a:xfrm>
              <a:off x="9419" y="6309320"/>
              <a:ext cx="662880" cy="548680"/>
            </a:xfrm>
            <a:prstGeom prst="mathMultiply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" name="Нашивка 25">
              <a:hlinkClick r:id="rId2" action="ppaction://hlinksldjump"/>
            </p:cNvPr>
            <p:cNvSpPr/>
            <p:nvPr/>
          </p:nvSpPr>
          <p:spPr bwMode="auto">
            <a:xfrm flipH="1">
              <a:off x="8028384" y="6472238"/>
              <a:ext cx="504056" cy="305793"/>
            </a:xfrm>
            <a:prstGeom prst="chevr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0" y="4583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36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j-ea"/>
                <a:cs typeface="+mj-cs"/>
              </a:rPr>
              <a:t>Состав АПК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507524" y="3105792"/>
            <a:ext cx="3096344" cy="2952863"/>
            <a:chOff x="2915816" y="692161"/>
            <a:chExt cx="3096344" cy="2952863"/>
          </a:xfrm>
        </p:grpSpPr>
        <p:sp>
          <p:nvSpPr>
            <p:cNvPr id="17" name="Овал 16"/>
            <p:cNvSpPr/>
            <p:nvPr/>
          </p:nvSpPr>
          <p:spPr bwMode="auto">
            <a:xfrm>
              <a:off x="2915816" y="692161"/>
              <a:ext cx="3096344" cy="2952863"/>
            </a:xfrm>
            <a:prstGeom prst="ellipse">
              <a:avLst/>
            </a:prstGeom>
            <a:gradFill>
              <a:gsLst>
                <a:gs pos="4800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6" name="Прямая соединительная линия 5"/>
            <p:cNvCxnSpPr>
              <a:stCxn id="17" idx="2"/>
            </p:cNvCxnSpPr>
            <p:nvPr/>
          </p:nvCxnSpPr>
          <p:spPr bwMode="auto">
            <a:xfrm>
              <a:off x="2915816" y="2168593"/>
              <a:ext cx="309634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Прямая соединительная линия 7"/>
            <p:cNvCxnSpPr>
              <a:endCxn id="17" idx="4"/>
            </p:cNvCxnSpPr>
            <p:nvPr/>
          </p:nvCxnSpPr>
          <p:spPr bwMode="auto">
            <a:xfrm>
              <a:off x="4453136" y="2168593"/>
              <a:ext cx="10852" cy="147643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3455876" y="1042906"/>
              <a:ext cx="194421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/>
                <a:t>Сельское хозяйство</a:t>
              </a:r>
              <a:endParaRPr lang="ru-RU" sz="32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59832" y="2120124"/>
              <a:ext cx="1368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b="1" dirty="0" smtClean="0">
                  <a:solidFill>
                    <a:schemeClr val="accent1">
                      <a:lumMod val="25000"/>
                    </a:schemeClr>
                  </a:solidFill>
                </a:rPr>
                <a:t>животноводство</a:t>
              </a:r>
              <a:endParaRPr lang="ru-RU" b="1" dirty="0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53136" y="2120124"/>
              <a:ext cx="15590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1">
                      <a:lumMod val="25000"/>
                    </a:schemeClr>
                  </a:solidFill>
                </a:rPr>
                <a:t>растениеводство</a:t>
              </a:r>
              <a:endParaRPr lang="ru-RU" b="1" dirty="0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5458207" y="3283271"/>
            <a:ext cx="3115017" cy="2991303"/>
            <a:chOff x="340859" y="2951121"/>
            <a:chExt cx="3115017" cy="2991303"/>
          </a:xfrm>
        </p:grpSpPr>
        <p:sp>
          <p:nvSpPr>
            <p:cNvPr id="18" name="Овал 17"/>
            <p:cNvSpPr/>
            <p:nvPr/>
          </p:nvSpPr>
          <p:spPr bwMode="auto">
            <a:xfrm>
              <a:off x="340859" y="2951121"/>
              <a:ext cx="3115017" cy="2991303"/>
            </a:xfrm>
            <a:prstGeom prst="ellipse">
              <a:avLst/>
            </a:prstGeom>
            <a:gradFill>
              <a:gsLst>
                <a:gs pos="24000">
                  <a:srgbClr val="007DDA"/>
                </a:gs>
                <a:gs pos="82000">
                  <a:srgbClr val="007DDA"/>
                </a:gs>
                <a:gs pos="72000">
                  <a:srgbClr val="6666FF"/>
                </a:gs>
                <a:gs pos="47000">
                  <a:srgbClr val="6666FF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 bwMode="auto">
            <a:xfrm>
              <a:off x="340859" y="4136046"/>
              <a:ext cx="3115017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Прямая соединительная линия 20"/>
            <p:cNvCxnSpPr/>
            <p:nvPr/>
          </p:nvCxnSpPr>
          <p:spPr bwMode="auto">
            <a:xfrm>
              <a:off x="588564" y="5229200"/>
              <a:ext cx="255628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54" name="Группа 53"/>
            <p:cNvGrpSpPr/>
            <p:nvPr/>
          </p:nvGrpSpPr>
          <p:grpSpPr>
            <a:xfrm>
              <a:off x="683568" y="3349522"/>
              <a:ext cx="2461280" cy="2389544"/>
              <a:chOff x="683568" y="3349522"/>
              <a:chExt cx="2461280" cy="2389544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768584" y="3349522"/>
                <a:ext cx="237626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/>
                  <a:t>Производство машин,</a:t>
                </a:r>
                <a:endParaRPr lang="ru-RU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748956" y="4077072"/>
                <a:ext cx="237626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2060"/>
                    </a:solidFill>
                  </a:rPr>
                  <a:t>Оборудования, удобрений и ядохимикатов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83568" y="5277401"/>
                <a:ext cx="2376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/>
                  <a:t>комбикормов</a:t>
                </a:r>
                <a:endParaRPr lang="ru-RU" dirty="0"/>
              </a:p>
            </p:txBody>
          </p:sp>
        </p:grpSp>
      </p:grpSp>
      <p:grpSp>
        <p:nvGrpSpPr>
          <p:cNvPr id="76" name="Группа 75"/>
          <p:cNvGrpSpPr/>
          <p:nvPr/>
        </p:nvGrpSpPr>
        <p:grpSpPr>
          <a:xfrm>
            <a:off x="3197148" y="671201"/>
            <a:ext cx="3119616" cy="3396843"/>
            <a:chOff x="5580112" y="3111664"/>
            <a:chExt cx="3119616" cy="3396843"/>
          </a:xfrm>
        </p:grpSpPr>
        <p:sp>
          <p:nvSpPr>
            <p:cNvPr id="19" name="Овал 18"/>
            <p:cNvSpPr/>
            <p:nvPr/>
          </p:nvSpPr>
          <p:spPr bwMode="auto">
            <a:xfrm>
              <a:off x="5580112" y="3111664"/>
              <a:ext cx="3119616" cy="2981632"/>
            </a:xfrm>
            <a:prstGeom prst="ellipse">
              <a:avLst/>
            </a:prstGeom>
            <a:gradFill>
              <a:gsLst>
                <a:gs pos="43000">
                  <a:srgbClr val="EA8B00"/>
                </a:gs>
                <a:gs pos="59000">
                  <a:srgbClr val="FFFF00"/>
                </a:gs>
                <a:gs pos="100000">
                  <a:srgbClr val="FFFF00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 bwMode="auto">
            <a:xfrm>
              <a:off x="5580112" y="4527044"/>
              <a:ext cx="3096344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2" name="TextBox 41"/>
            <p:cNvSpPr txBox="1"/>
            <p:nvPr/>
          </p:nvSpPr>
          <p:spPr>
            <a:xfrm>
              <a:off x="5603384" y="3349522"/>
              <a:ext cx="309634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Заготовка, переработка и реализация продуктов</a:t>
              </a:r>
              <a:endParaRPr lang="ru-RU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03384" y="4507959"/>
              <a:ext cx="3096344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/>
                <a:t>Лёгкая и пищевая</a:t>
              </a:r>
            </a:p>
            <a:p>
              <a:pPr algn="ctr"/>
              <a:r>
                <a:rPr lang="ru-RU" sz="2000" b="1" dirty="0" smtClean="0"/>
                <a:t>промышленность,</a:t>
              </a:r>
            </a:p>
            <a:p>
              <a:pPr algn="ctr"/>
              <a:r>
                <a:rPr lang="ru-RU" sz="2000" b="1" dirty="0"/>
                <a:t>о</a:t>
              </a:r>
              <a:r>
                <a:rPr lang="ru-RU" sz="2000" b="1" dirty="0" smtClean="0"/>
                <a:t>бщественное</a:t>
              </a:r>
            </a:p>
            <a:p>
              <a:pPr algn="ctr"/>
              <a:r>
                <a:rPr lang="ru-RU" sz="2000" b="1" dirty="0"/>
                <a:t>п</a:t>
              </a:r>
              <a:r>
                <a:rPr lang="ru-RU" sz="2000" b="1" dirty="0" smtClean="0"/>
                <a:t>итание,</a:t>
              </a:r>
            </a:p>
            <a:p>
              <a:pPr algn="ctr"/>
              <a:r>
                <a:rPr lang="ru-RU" sz="2000" b="1" dirty="0" smtClean="0"/>
                <a:t> торговля</a:t>
              </a:r>
            </a:p>
            <a:p>
              <a:pPr algn="ctr"/>
              <a:endParaRPr lang="ru-RU" dirty="0"/>
            </a:p>
          </p:txBody>
        </p:sp>
      </p:grpSp>
      <p:cxnSp>
        <p:nvCxnSpPr>
          <p:cNvPr id="57" name="Прямая со стрелкой 56"/>
          <p:cNvCxnSpPr/>
          <p:nvPr/>
        </p:nvCxnSpPr>
        <p:spPr bwMode="auto">
          <a:xfrm flipV="1">
            <a:off x="1466900" y="1196752"/>
            <a:ext cx="2136968" cy="20865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8" name="Прямая со стрелкой 57"/>
          <p:cNvCxnSpPr/>
          <p:nvPr/>
        </p:nvCxnSpPr>
        <p:spPr bwMode="auto">
          <a:xfrm flipH="1">
            <a:off x="2019692" y="2067496"/>
            <a:ext cx="1177456" cy="103829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EA8B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4" name="Прямая со стрелкой 63"/>
          <p:cNvCxnSpPr/>
          <p:nvPr/>
        </p:nvCxnSpPr>
        <p:spPr bwMode="auto">
          <a:xfrm flipH="1">
            <a:off x="3603868" y="4778922"/>
            <a:ext cx="1854339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7C247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6" name="Прямая со стрелкой 65"/>
          <p:cNvCxnSpPr/>
          <p:nvPr/>
        </p:nvCxnSpPr>
        <p:spPr bwMode="auto">
          <a:xfrm flipH="1" flipV="1">
            <a:off x="1691680" y="6071216"/>
            <a:ext cx="4896544" cy="20335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DDA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Прямая со стрелкой 86"/>
          <p:cNvCxnSpPr/>
          <p:nvPr/>
        </p:nvCxnSpPr>
        <p:spPr bwMode="auto">
          <a:xfrm>
            <a:off x="6046935" y="2937389"/>
            <a:ext cx="757313" cy="34588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Прямая со стрелкой 88"/>
          <p:cNvCxnSpPr/>
          <p:nvPr/>
        </p:nvCxnSpPr>
        <p:spPr bwMode="auto">
          <a:xfrm flipH="1" flipV="1">
            <a:off x="4572000" y="3681672"/>
            <a:ext cx="927170" cy="9005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7C247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Прямая со стрелкой 90"/>
          <p:cNvCxnSpPr/>
          <p:nvPr/>
        </p:nvCxnSpPr>
        <p:spPr bwMode="auto">
          <a:xfrm flipH="1" flipV="1">
            <a:off x="3903735" y="3456537"/>
            <a:ext cx="2022394" cy="23914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DDA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4" name="Скругленный прямоугольник 93">
            <a:hlinkClick r:id="rId3" action="ppaction://hlinksldjump"/>
          </p:cNvPr>
          <p:cNvSpPr/>
          <p:nvPr/>
        </p:nvSpPr>
        <p:spPr bwMode="auto">
          <a:xfrm>
            <a:off x="5866304" y="652214"/>
            <a:ext cx="1586016" cy="544538"/>
          </a:xfrm>
          <a:prstGeom prst="roundRect">
            <a:avLst/>
          </a:prstGeom>
          <a:solidFill>
            <a:schemeClr val="accent2"/>
          </a:solidFill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3 звено</a:t>
            </a:r>
          </a:p>
        </p:txBody>
      </p:sp>
      <p:sp>
        <p:nvSpPr>
          <p:cNvPr id="95" name="Скругленный прямоугольник 94">
            <a:hlinkClick r:id="rId4" action="ppaction://hlinksldjump"/>
          </p:cNvPr>
          <p:cNvSpPr/>
          <p:nvPr/>
        </p:nvSpPr>
        <p:spPr bwMode="auto">
          <a:xfrm>
            <a:off x="105664" y="2528104"/>
            <a:ext cx="1586016" cy="544538"/>
          </a:xfrm>
          <a:prstGeom prst="roundRect">
            <a:avLst/>
          </a:prstGeom>
          <a:solidFill>
            <a:schemeClr val="accent2"/>
          </a:solidFill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chemeClr val="tx1"/>
                </a:solidFill>
              </a:rPr>
              <a:t>2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звено</a:t>
            </a:r>
          </a:p>
        </p:txBody>
      </p:sp>
      <p:sp>
        <p:nvSpPr>
          <p:cNvPr id="96" name="Скругленный прямоугольник 95">
            <a:hlinkClick r:id="rId5" action="ppaction://hlinksldjump"/>
          </p:cNvPr>
          <p:cNvSpPr/>
          <p:nvPr/>
        </p:nvSpPr>
        <p:spPr bwMode="auto">
          <a:xfrm>
            <a:off x="7356904" y="2665120"/>
            <a:ext cx="1586016" cy="544538"/>
          </a:xfrm>
          <a:prstGeom prst="roundRect">
            <a:avLst/>
          </a:prstGeom>
          <a:solidFill>
            <a:schemeClr val="accent2"/>
          </a:solidFill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tx1"/>
                </a:solidFill>
              </a:rPr>
              <a:t>1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звено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 cstate="print"/>
          <a:srcRect l="21716" t="40039" r="32612" b="12109"/>
          <a:stretch>
            <a:fillRect/>
          </a:stretch>
        </p:blipFill>
        <p:spPr bwMode="auto">
          <a:xfrm>
            <a:off x="546434" y="4577284"/>
            <a:ext cx="1696262" cy="11183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491" y="4581128"/>
            <a:ext cx="1428749" cy="1195387"/>
          </a:xfrm>
          <a:prstGeom prst="roundRect">
            <a:avLst>
              <a:gd name="adj" fmla="val 16667"/>
            </a:avLst>
          </a:prstGeom>
          <a:ln>
            <a:solidFill>
              <a:schemeClr val="bg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5756" y="4581128"/>
            <a:ext cx="1885353" cy="1149605"/>
          </a:xfrm>
          <a:prstGeom prst="roundRect">
            <a:avLst>
              <a:gd name="adj" fmla="val 16667"/>
            </a:avLst>
          </a:prstGeom>
          <a:ln>
            <a:solidFill>
              <a:schemeClr val="bg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2247" y="4577284"/>
            <a:ext cx="1680193" cy="1155972"/>
          </a:xfrm>
          <a:prstGeom prst="roundRect">
            <a:avLst>
              <a:gd name="adj" fmla="val 16667"/>
            </a:avLst>
          </a:prstGeom>
          <a:ln>
            <a:solidFill>
              <a:schemeClr val="bg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Умножение 4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032" y="188640"/>
            <a:ext cx="91345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Отрасли</a:t>
            </a:r>
            <a:r>
              <a:rPr lang="ru-RU" sz="32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, обеспечивающие развитие </a:t>
            </a:r>
            <a:r>
              <a:rPr lang="ru-RU" sz="32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АПК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6" name="Нашивка 5">
            <a:hlinkClick r:id="rId7" action="ppaction://hlinksldjump"/>
          </p:cNvPr>
          <p:cNvSpPr/>
          <p:nvPr/>
        </p:nvSpPr>
        <p:spPr bwMode="auto">
          <a:xfrm flipH="1">
            <a:off x="8028384" y="6472238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032" y="764704"/>
            <a:ext cx="9121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ru-RU" sz="2800" dirty="0" smtClean="0"/>
              <a:t>	Обеспечивает АПК машинами и оборудованием, удобрениями, ядохимикатами и пр. 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800" dirty="0"/>
              <a:t>	</a:t>
            </a:r>
            <a:r>
              <a:rPr lang="ru-RU" sz="2800" dirty="0" smtClean="0"/>
              <a:t>От него зависят успехи всего комплекса, поскольку обеспечивает такие важные процессы как механизация и автоматизация АПК.</a:t>
            </a:r>
          </a:p>
        </p:txBody>
      </p:sp>
      <p:sp>
        <p:nvSpPr>
          <p:cNvPr id="3" name="Скругленный прямоугольник 2">
            <a:hlinkClick r:id="rId8" action="ppaction://hlinksldjump"/>
          </p:cNvPr>
          <p:cNvSpPr/>
          <p:nvPr/>
        </p:nvSpPr>
        <p:spPr bwMode="auto">
          <a:xfrm>
            <a:off x="7020272" y="2060848"/>
            <a:ext cx="2051720" cy="50405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Скругленный прямоугольник 6">
            <a:hlinkClick r:id="rId9" action="ppaction://hlinksldjump"/>
          </p:cNvPr>
          <p:cNvSpPr/>
          <p:nvPr/>
        </p:nvSpPr>
        <p:spPr bwMode="auto">
          <a:xfrm>
            <a:off x="827584" y="2507417"/>
            <a:ext cx="3096344" cy="504056"/>
          </a:xfrm>
          <a:prstGeom prst="roundRect">
            <a:avLst/>
          </a:prstGeom>
          <a:solidFill>
            <a:schemeClr val="accent1">
              <a:alpha val="0"/>
            </a:schemeClr>
          </a:solidFill>
          <a:ln w="2857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4143380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Сельскохозяйственное машиностроение</a:t>
            </a:r>
            <a:endParaRPr lang="ru-RU" sz="1800" dirty="0"/>
          </a:p>
        </p:txBody>
      </p:sp>
      <p:sp>
        <p:nvSpPr>
          <p:cNvPr id="19" name="TextBox 18"/>
          <p:cNvSpPr txBox="1"/>
          <p:nvPr/>
        </p:nvSpPr>
        <p:spPr>
          <a:xfrm>
            <a:off x="4786282" y="4143380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Производство минеральных удобрений</a:t>
            </a:r>
            <a:endParaRPr lang="ru-RU" sz="1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291072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grpSp>
        <p:nvGrpSpPr>
          <p:cNvPr id="20" name="Группа 19"/>
          <p:cNvGrpSpPr/>
          <p:nvPr/>
        </p:nvGrpSpPr>
        <p:grpSpPr>
          <a:xfrm>
            <a:off x="56251" y="202332"/>
            <a:ext cx="9028915" cy="6106988"/>
            <a:chOff x="-61533" y="764704"/>
            <a:chExt cx="8954296" cy="5664692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 l="21716" t="40039" r="32612" b="12109"/>
            <a:stretch>
              <a:fillRect/>
            </a:stretch>
          </p:blipFill>
          <p:spPr bwMode="auto">
            <a:xfrm>
              <a:off x="-61533" y="764704"/>
              <a:ext cx="8954296" cy="552181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</p:pic>
        <p:sp>
          <p:nvSpPr>
            <p:cNvPr id="22" name="Блок-схема: узел 21"/>
            <p:cNvSpPr/>
            <p:nvPr/>
          </p:nvSpPr>
          <p:spPr>
            <a:xfrm>
              <a:off x="602852" y="3222104"/>
              <a:ext cx="214314" cy="214314"/>
            </a:xfrm>
            <a:prstGeom prst="flowChartConnector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Блок-схема: узел 22"/>
            <p:cNvSpPr/>
            <p:nvPr/>
          </p:nvSpPr>
          <p:spPr>
            <a:xfrm>
              <a:off x="745678" y="3369625"/>
              <a:ext cx="214314" cy="214314"/>
            </a:xfrm>
            <a:prstGeom prst="flowChartConnector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Блок-схема: узел 23"/>
            <p:cNvSpPr/>
            <p:nvPr/>
          </p:nvSpPr>
          <p:spPr>
            <a:xfrm>
              <a:off x="3173717" y="4037554"/>
              <a:ext cx="214314" cy="214314"/>
            </a:xfrm>
            <a:prstGeom prst="flowChartConnector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Блок-схема: узел 24"/>
            <p:cNvSpPr/>
            <p:nvPr/>
          </p:nvSpPr>
          <p:spPr>
            <a:xfrm>
              <a:off x="4316323" y="4237932"/>
              <a:ext cx="214314" cy="214314"/>
            </a:xfrm>
            <a:prstGeom prst="flowChartConnector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Блок-схема: узел 25"/>
            <p:cNvSpPr/>
            <p:nvPr/>
          </p:nvSpPr>
          <p:spPr>
            <a:xfrm>
              <a:off x="1245569" y="2714620"/>
              <a:ext cx="214314" cy="214314"/>
            </a:xfrm>
            <a:prstGeom prst="flowChartConnector">
              <a:avLst/>
            </a:prstGeom>
            <a:solidFill>
              <a:srgbClr val="B10F4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" name="Блок-схема: узел 26"/>
            <p:cNvSpPr/>
            <p:nvPr/>
          </p:nvSpPr>
          <p:spPr>
            <a:xfrm>
              <a:off x="1531145" y="3088518"/>
              <a:ext cx="214314" cy="214314"/>
            </a:xfrm>
            <a:prstGeom prst="flowChartConnector">
              <a:avLst/>
            </a:prstGeom>
            <a:solidFill>
              <a:srgbClr val="B10F4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Блок-схема: узел 27"/>
            <p:cNvSpPr/>
            <p:nvPr/>
          </p:nvSpPr>
          <p:spPr>
            <a:xfrm>
              <a:off x="1857356" y="3436418"/>
              <a:ext cx="214314" cy="214314"/>
            </a:xfrm>
            <a:prstGeom prst="flowChartConnector">
              <a:avLst/>
            </a:prstGeom>
            <a:solidFill>
              <a:srgbClr val="B10F4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9" name="Блок-схема: узел 28"/>
            <p:cNvSpPr/>
            <p:nvPr/>
          </p:nvSpPr>
          <p:spPr>
            <a:xfrm>
              <a:off x="1388394" y="2571744"/>
              <a:ext cx="214314" cy="214314"/>
            </a:xfrm>
            <a:prstGeom prst="flowChartConnector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Блок-схема: узел 29"/>
            <p:cNvSpPr/>
            <p:nvPr/>
          </p:nvSpPr>
          <p:spPr>
            <a:xfrm>
              <a:off x="1959622" y="2768490"/>
              <a:ext cx="214314" cy="214314"/>
            </a:xfrm>
            <a:prstGeom prst="flowChartConnector">
              <a:avLst/>
            </a:prstGeom>
            <a:solidFill>
              <a:srgbClr val="0FF11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Блок-схема: узел 30"/>
            <p:cNvSpPr/>
            <p:nvPr/>
          </p:nvSpPr>
          <p:spPr>
            <a:xfrm>
              <a:off x="2388175" y="3503211"/>
              <a:ext cx="214314" cy="214314"/>
            </a:xfrm>
            <a:prstGeom prst="flowChartConnector">
              <a:avLst/>
            </a:prstGeom>
            <a:solidFill>
              <a:srgbClr val="0FF11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2" name="Блок-схема: узел 31"/>
            <p:cNvSpPr/>
            <p:nvPr/>
          </p:nvSpPr>
          <p:spPr>
            <a:xfrm>
              <a:off x="7215206" y="4643446"/>
              <a:ext cx="214314" cy="214314"/>
            </a:xfrm>
            <a:prstGeom prst="flowChartConnector">
              <a:avLst/>
            </a:prstGeom>
            <a:solidFill>
              <a:srgbClr val="0FF11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3" name="Блок-схема: узел 32"/>
            <p:cNvSpPr/>
            <p:nvPr/>
          </p:nvSpPr>
          <p:spPr>
            <a:xfrm>
              <a:off x="3673607" y="4171139"/>
              <a:ext cx="214314" cy="214314"/>
            </a:xfrm>
            <a:prstGeom prst="flowChartConnector">
              <a:avLst/>
            </a:prstGeom>
            <a:solidFill>
              <a:srgbClr val="FFBB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Блок-схема: узел 33"/>
            <p:cNvSpPr/>
            <p:nvPr/>
          </p:nvSpPr>
          <p:spPr>
            <a:xfrm>
              <a:off x="3459368" y="4643446"/>
              <a:ext cx="214314" cy="214314"/>
            </a:xfrm>
            <a:prstGeom prst="flowChartConnector">
              <a:avLst/>
            </a:prstGeom>
            <a:solidFill>
              <a:srgbClr val="FFBB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Блок-схема: узел 34"/>
            <p:cNvSpPr/>
            <p:nvPr/>
          </p:nvSpPr>
          <p:spPr>
            <a:xfrm>
              <a:off x="2745239" y="3770382"/>
              <a:ext cx="214314" cy="214314"/>
            </a:xfrm>
            <a:prstGeom prst="flowChartConnector">
              <a:avLst/>
            </a:prstGeom>
            <a:solidFill>
              <a:srgbClr val="FFBB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Блок-схема: узел 35"/>
            <p:cNvSpPr/>
            <p:nvPr/>
          </p:nvSpPr>
          <p:spPr>
            <a:xfrm>
              <a:off x="1602633" y="3357562"/>
              <a:ext cx="214314" cy="214314"/>
            </a:xfrm>
            <a:prstGeom prst="flowChartConnector">
              <a:avLst/>
            </a:prstGeom>
            <a:solidFill>
              <a:srgbClr val="FFBB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Блок-схема: узел 36"/>
            <p:cNvSpPr/>
            <p:nvPr/>
          </p:nvSpPr>
          <p:spPr>
            <a:xfrm>
              <a:off x="1674046" y="3214686"/>
              <a:ext cx="214314" cy="214314"/>
            </a:xfrm>
            <a:prstGeom prst="flowChartConnector">
              <a:avLst/>
            </a:prstGeom>
            <a:solidFill>
              <a:srgbClr val="FFBB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8" name="Блок-схема: узел 37"/>
            <p:cNvSpPr/>
            <p:nvPr/>
          </p:nvSpPr>
          <p:spPr>
            <a:xfrm>
              <a:off x="1214414" y="3071810"/>
              <a:ext cx="214314" cy="214314"/>
            </a:xfrm>
            <a:prstGeom prst="flowChartConnector">
              <a:avLst/>
            </a:prstGeom>
            <a:solidFill>
              <a:srgbClr val="FFBB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9" name="Полилиния 38"/>
            <p:cNvSpPr/>
            <p:nvPr/>
          </p:nvSpPr>
          <p:spPr>
            <a:xfrm>
              <a:off x="7358082" y="4643446"/>
              <a:ext cx="142876" cy="214314"/>
            </a:xfrm>
            <a:custGeom>
              <a:avLst/>
              <a:gdLst>
                <a:gd name="connsiteX0" fmla="*/ 0 w 428628"/>
                <a:gd name="connsiteY0" fmla="*/ 0 h 428628"/>
                <a:gd name="connsiteX1" fmla="*/ 214314 w 428628"/>
                <a:gd name="connsiteY1" fmla="*/ 0 h 428628"/>
                <a:gd name="connsiteX2" fmla="*/ 399915 w 428628"/>
                <a:gd name="connsiteY2" fmla="*/ 107157 h 428628"/>
                <a:gd name="connsiteX3" fmla="*/ 399915 w 428628"/>
                <a:gd name="connsiteY3" fmla="*/ 321471 h 428628"/>
                <a:gd name="connsiteX4" fmla="*/ 214313 w 428628"/>
                <a:gd name="connsiteY4" fmla="*/ 428628 h 428628"/>
                <a:gd name="connsiteX5" fmla="*/ 0 w 428628"/>
                <a:gd name="connsiteY5" fmla="*/ 428628 h 428628"/>
                <a:gd name="connsiteX6" fmla="*/ 0 w 428628"/>
                <a:gd name="connsiteY6" fmla="*/ 0 h 428628"/>
                <a:gd name="connsiteX0" fmla="*/ 0 w 438198"/>
                <a:gd name="connsiteY0" fmla="*/ 0 h 428628"/>
                <a:gd name="connsiteX1" fmla="*/ 214314 w 438198"/>
                <a:gd name="connsiteY1" fmla="*/ 0 h 428628"/>
                <a:gd name="connsiteX2" fmla="*/ 399915 w 438198"/>
                <a:gd name="connsiteY2" fmla="*/ 107157 h 428628"/>
                <a:gd name="connsiteX3" fmla="*/ 399915 w 438198"/>
                <a:gd name="connsiteY3" fmla="*/ 321471 h 428628"/>
                <a:gd name="connsiteX4" fmla="*/ 214313 w 438198"/>
                <a:gd name="connsiteY4" fmla="*/ 428628 h 428628"/>
                <a:gd name="connsiteX5" fmla="*/ 0 w 438198"/>
                <a:gd name="connsiteY5" fmla="*/ 428628 h 428628"/>
                <a:gd name="connsiteX6" fmla="*/ 0 w 438198"/>
                <a:gd name="connsiteY6" fmla="*/ 0 h 428628"/>
                <a:gd name="connsiteX0" fmla="*/ 0 w 438198"/>
                <a:gd name="connsiteY0" fmla="*/ 0 h 428628"/>
                <a:gd name="connsiteX1" fmla="*/ 214314 w 438198"/>
                <a:gd name="connsiteY1" fmla="*/ 0 h 428628"/>
                <a:gd name="connsiteX2" fmla="*/ 399915 w 438198"/>
                <a:gd name="connsiteY2" fmla="*/ 107157 h 428628"/>
                <a:gd name="connsiteX3" fmla="*/ 399915 w 438198"/>
                <a:gd name="connsiteY3" fmla="*/ 321471 h 428628"/>
                <a:gd name="connsiteX4" fmla="*/ 214313 w 438198"/>
                <a:gd name="connsiteY4" fmla="*/ 428628 h 428628"/>
                <a:gd name="connsiteX5" fmla="*/ 0 w 438198"/>
                <a:gd name="connsiteY5" fmla="*/ 428628 h 428628"/>
                <a:gd name="connsiteX6" fmla="*/ 0 w 438198"/>
                <a:gd name="connsiteY6" fmla="*/ 0 h 428628"/>
                <a:gd name="connsiteX0" fmla="*/ 0 w 438198"/>
                <a:gd name="connsiteY0" fmla="*/ 0 h 428628"/>
                <a:gd name="connsiteX1" fmla="*/ 214314 w 438198"/>
                <a:gd name="connsiteY1" fmla="*/ 0 h 428628"/>
                <a:gd name="connsiteX2" fmla="*/ 399915 w 438198"/>
                <a:gd name="connsiteY2" fmla="*/ 107157 h 428628"/>
                <a:gd name="connsiteX3" fmla="*/ 399915 w 438198"/>
                <a:gd name="connsiteY3" fmla="*/ 321471 h 428628"/>
                <a:gd name="connsiteX4" fmla="*/ 214313 w 438198"/>
                <a:gd name="connsiteY4" fmla="*/ 428628 h 428628"/>
                <a:gd name="connsiteX5" fmla="*/ 0 w 438198"/>
                <a:gd name="connsiteY5" fmla="*/ 428628 h 428628"/>
                <a:gd name="connsiteX6" fmla="*/ 0 w 438198"/>
                <a:gd name="connsiteY6" fmla="*/ 0 h 428628"/>
                <a:gd name="connsiteX0" fmla="*/ 0 w 429485"/>
                <a:gd name="connsiteY0" fmla="*/ 0 h 428628"/>
                <a:gd name="connsiteX1" fmla="*/ 214314 w 429485"/>
                <a:gd name="connsiteY1" fmla="*/ 0 h 428628"/>
                <a:gd name="connsiteX2" fmla="*/ 399915 w 429485"/>
                <a:gd name="connsiteY2" fmla="*/ 107157 h 428628"/>
                <a:gd name="connsiteX3" fmla="*/ 391733 w 429485"/>
                <a:gd name="connsiteY3" fmla="*/ 194495 h 428628"/>
                <a:gd name="connsiteX4" fmla="*/ 399915 w 429485"/>
                <a:gd name="connsiteY4" fmla="*/ 321471 h 428628"/>
                <a:gd name="connsiteX5" fmla="*/ 214313 w 429485"/>
                <a:gd name="connsiteY5" fmla="*/ 428628 h 428628"/>
                <a:gd name="connsiteX6" fmla="*/ 0 w 429485"/>
                <a:gd name="connsiteY6" fmla="*/ 428628 h 428628"/>
                <a:gd name="connsiteX7" fmla="*/ 0 w 429485"/>
                <a:gd name="connsiteY7" fmla="*/ 0 h 42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9485" h="428628">
                  <a:moveTo>
                    <a:pt x="0" y="0"/>
                  </a:moveTo>
                  <a:lnTo>
                    <a:pt x="214314" y="0"/>
                  </a:lnTo>
                  <a:cubicBezTo>
                    <a:pt x="290881" y="0"/>
                    <a:pt x="368982" y="53579"/>
                    <a:pt x="399915" y="107157"/>
                  </a:cubicBezTo>
                  <a:cubicBezTo>
                    <a:pt x="429485" y="139573"/>
                    <a:pt x="391733" y="158776"/>
                    <a:pt x="391733" y="194495"/>
                  </a:cubicBezTo>
                  <a:cubicBezTo>
                    <a:pt x="391733" y="230214"/>
                    <a:pt x="429485" y="282449"/>
                    <a:pt x="399915" y="321471"/>
                  </a:cubicBezTo>
                  <a:cubicBezTo>
                    <a:pt x="370345" y="360493"/>
                    <a:pt x="290880" y="428628"/>
                    <a:pt x="214313" y="428628"/>
                  </a:cubicBezTo>
                  <a:lnTo>
                    <a:pt x="0" y="4286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3714744" y="5072074"/>
              <a:ext cx="3786214" cy="1357322"/>
            </a:xfrm>
            <a:prstGeom prst="rect">
              <a:avLst/>
            </a:prstGeom>
            <a:solidFill>
              <a:srgbClr val="D7C28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Нашивка 5">
            <a:hlinkClick r:id="rId3" action="ppaction://hlinksldjump"/>
          </p:cNvPr>
          <p:cNvSpPr/>
          <p:nvPr/>
        </p:nvSpPr>
        <p:spPr bwMode="auto">
          <a:xfrm flipH="1">
            <a:off x="8028384" y="6472238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0466" y="260648"/>
            <a:ext cx="8589133" cy="19389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	Механизация производства – </a:t>
            </a:r>
            <a:r>
              <a:rPr lang="ru-RU" dirty="0" smtClean="0"/>
              <a:t>это</a:t>
            </a:r>
            <a:r>
              <a:rPr lang="ru-RU" b="1" dirty="0" smtClean="0"/>
              <a:t> </a:t>
            </a:r>
            <a:r>
              <a:rPr lang="ru-RU" dirty="0" smtClean="0"/>
              <a:t>замена </a:t>
            </a:r>
            <a:r>
              <a:rPr lang="ru-RU" dirty="0"/>
              <a:t>ручных средств труда машинами и механизмами с применением для их действия различных видов энергии, тяги в отраслях материального производства или процессах трудовой деятельности. </a:t>
            </a: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135" y="2469252"/>
            <a:ext cx="3251914" cy="20980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20072" y="2469252"/>
            <a:ext cx="3391898" cy="25439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Прямоугольная выноска 9"/>
          <p:cNvSpPr/>
          <p:nvPr/>
        </p:nvSpPr>
        <p:spPr bwMode="auto">
          <a:xfrm>
            <a:off x="179512" y="4816152"/>
            <a:ext cx="1296144" cy="528294"/>
          </a:xfrm>
          <a:prstGeom prst="wedgeRectCallout">
            <a:avLst>
              <a:gd name="adj1" fmla="val 10901"/>
              <a:gd name="adj2" fmla="val -10091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Сеялка</a:t>
            </a:r>
          </a:p>
        </p:txBody>
      </p:sp>
    </p:spTree>
    <p:extLst>
      <p:ext uri="{BB962C8B-B14F-4D97-AF65-F5344CB8AC3E}">
        <p14:creationId xmlns:p14="http://schemas.microsoft.com/office/powerpoint/2010/main" xmlns="" val="32044448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Нашивка 5">
            <a:hlinkClick r:id="rId3" action="ppaction://hlinksldjump"/>
          </p:cNvPr>
          <p:cNvSpPr/>
          <p:nvPr/>
        </p:nvSpPr>
        <p:spPr bwMode="auto">
          <a:xfrm flipH="1">
            <a:off x="8028384" y="6472238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0223" y="260648"/>
            <a:ext cx="8712968" cy="15696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	Автоматизация производства - </a:t>
            </a:r>
            <a:r>
              <a:rPr lang="ru-RU" dirty="0" smtClean="0"/>
              <a:t>это </a:t>
            </a:r>
            <a:r>
              <a:rPr lang="ru-RU" dirty="0"/>
              <a:t>процесс в развитии машинного производства, при котором функции управления и контроля, ранее выполнявшиеся человеком, передаются приборам и автоматическим устройствам. </a:t>
            </a: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9511" y="2132856"/>
            <a:ext cx="3423039" cy="259040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2998"/>
          <a:stretch/>
        </p:blipFill>
        <p:spPr>
          <a:xfrm>
            <a:off x="5547342" y="2124082"/>
            <a:ext cx="3465024" cy="24645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31840" y="4345466"/>
            <a:ext cx="3103768" cy="22967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Прямоугольная выноска 3"/>
          <p:cNvSpPr/>
          <p:nvPr/>
        </p:nvSpPr>
        <p:spPr bwMode="auto">
          <a:xfrm>
            <a:off x="6485699" y="4814669"/>
            <a:ext cx="2526667" cy="701178"/>
          </a:xfrm>
          <a:prstGeom prst="wedgeRectCallout">
            <a:avLst>
              <a:gd name="adj1" fmla="val -68264"/>
              <a:gd name="adj2" fmla="val -1357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Автоматизация в пищевой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промышленности</a:t>
            </a:r>
          </a:p>
        </p:txBody>
      </p:sp>
      <p:sp>
        <p:nvSpPr>
          <p:cNvPr id="13" name="Прямоугольная выноска 12"/>
          <p:cNvSpPr/>
          <p:nvPr/>
        </p:nvSpPr>
        <p:spPr bwMode="auto">
          <a:xfrm>
            <a:off x="3751455" y="3219596"/>
            <a:ext cx="1650505" cy="900180"/>
          </a:xfrm>
          <a:prstGeom prst="wedgeRectCallout">
            <a:avLst>
              <a:gd name="adj1" fmla="val 73349"/>
              <a:gd name="adj2" fmla="val 32026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Управление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микроклиматом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теплицы</a:t>
            </a:r>
          </a:p>
        </p:txBody>
      </p:sp>
      <p:sp>
        <p:nvSpPr>
          <p:cNvPr id="14" name="Прямоугольная выноска 13"/>
          <p:cNvSpPr/>
          <p:nvPr/>
        </p:nvSpPr>
        <p:spPr bwMode="auto">
          <a:xfrm>
            <a:off x="340859" y="5064680"/>
            <a:ext cx="2592288" cy="672310"/>
          </a:xfrm>
          <a:prstGeom prst="wedgeRectCallout">
            <a:avLst>
              <a:gd name="adj1" fmla="val -2622"/>
              <a:gd name="adj2" fmla="val -10071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Автоматизированный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животноводческий комплекс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70570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032" y="188640"/>
            <a:ext cx="91345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Сельское </a:t>
            </a:r>
            <a:r>
              <a:rPr lang="ru-RU" sz="36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хозяйство</a:t>
            </a:r>
          </a:p>
          <a:p>
            <a:pPr algn="ctr"/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6" name="Нашивка 5">
            <a:hlinkClick r:id="rId3" action="ppaction://hlinksldjump"/>
          </p:cNvPr>
          <p:cNvSpPr/>
          <p:nvPr/>
        </p:nvSpPr>
        <p:spPr bwMode="auto">
          <a:xfrm rot="11016630" flipH="1">
            <a:off x="8028384" y="6472238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672" y="548680"/>
            <a:ext cx="87868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Отличия:</a:t>
            </a:r>
          </a:p>
          <a:p>
            <a:pPr marL="457200" indent="-457200">
              <a:buAutoNum type="arabicPeriod"/>
            </a:pPr>
            <a:r>
              <a:rPr lang="ru-RU" dirty="0" smtClean="0"/>
              <a:t>Сильная зависимость от природных условий;</a:t>
            </a:r>
          </a:p>
          <a:p>
            <a:pPr marL="457200" indent="-457200">
              <a:buAutoNum type="arabicPeriod"/>
            </a:pPr>
            <a:r>
              <a:rPr lang="ru-RU" dirty="0" smtClean="0"/>
              <a:t>Сезонность производства большей части сельскохозяйственной продукции вследствие природных особенностей России;</a:t>
            </a:r>
          </a:p>
          <a:p>
            <a:pPr marL="457200" indent="-457200">
              <a:buAutoNum type="arabicPeriod"/>
            </a:pPr>
            <a:r>
              <a:rPr lang="ru-RU" dirty="0" smtClean="0"/>
              <a:t>Использование живых организмов (растений, животных), которые растут и развиваются по определённым биологическим законам;</a:t>
            </a:r>
          </a:p>
          <a:p>
            <a:pPr marL="457200" indent="-457200">
              <a:buAutoNum type="arabicPeriod"/>
            </a:pPr>
            <a:r>
              <a:rPr lang="ru-RU" dirty="0" smtClean="0"/>
              <a:t>Использование земли в качестве неизменного средства труда и одновременно предмета труда.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59832" y="4324157"/>
            <a:ext cx="3391898" cy="25439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9479919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786578" y="4786323"/>
            <a:ext cx="2286016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Сельскохозяйственные угодья и </a:t>
            </a:r>
          </a:p>
          <a:p>
            <a:pPr algn="ctr"/>
            <a:r>
              <a:rPr lang="ru-RU" sz="1600" dirty="0" smtClean="0"/>
              <a:t>пашня в странах мира</a:t>
            </a:r>
          </a:p>
          <a:p>
            <a:pPr algn="ctr"/>
            <a:endParaRPr lang="ru-RU" sz="1600" dirty="0" smtClean="0"/>
          </a:p>
          <a:p>
            <a:pPr algn="ctr"/>
            <a:endParaRPr lang="ru-RU" sz="1600" dirty="0" smtClean="0"/>
          </a:p>
          <a:p>
            <a:pPr algn="ctr"/>
            <a:endParaRPr lang="ru-RU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4143372" y="4786322"/>
            <a:ext cx="2357454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Основные направления использования земельных ресурсов</a:t>
            </a:r>
          </a:p>
          <a:p>
            <a:pPr algn="ctr"/>
            <a:endParaRPr lang="ru-RU" sz="1600" dirty="0" smtClean="0"/>
          </a:p>
          <a:p>
            <a:pPr algn="ctr"/>
            <a:endParaRPr lang="ru-RU" sz="1600" dirty="0" smtClean="0"/>
          </a:p>
          <a:p>
            <a:pPr algn="ctr"/>
            <a:endParaRPr lang="ru-RU" sz="1600" dirty="0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 bwMode="auto">
          <a:xfrm>
            <a:off x="9419" y="6309320"/>
            <a:ext cx="662880" cy="548680"/>
          </a:xfrm>
          <a:prstGeom prst="mathMultiply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Нашивка 5">
            <a:hlinkClick r:id="rId3" action="ppaction://hlinksldjump"/>
          </p:cNvPr>
          <p:cNvSpPr/>
          <p:nvPr/>
        </p:nvSpPr>
        <p:spPr bwMode="auto">
          <a:xfrm flipH="1">
            <a:off x="8028384" y="6472238"/>
            <a:ext cx="504056" cy="305793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42844" y="928670"/>
            <a:ext cx="3857652" cy="54453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tx1"/>
                </a:solidFill>
              </a:rPr>
              <a:t>Земельные ресурсы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124" y="1928802"/>
            <a:ext cx="4500594" cy="2677656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Земельные ресурсы </a:t>
            </a:r>
            <a:r>
              <a:rPr lang="ru-RU" dirty="0" smtClean="0"/>
              <a:t>– это вид природных ресурсов, под которыми понимается территория с определённым качеством почв, климатом, рельефом, растительностью и т.д.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/>
        </p:nvGraphicFramePr>
        <p:xfrm>
          <a:off x="142844" y="1571612"/>
          <a:ext cx="3960000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429124" y="1928802"/>
            <a:ext cx="4500594" cy="1938992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Сельскохозяйственные угодья </a:t>
            </a:r>
            <a:r>
              <a:rPr lang="ru-RU" dirty="0" smtClean="0"/>
              <a:t>– это земли используемые в сельском хозяйстве. </a:t>
            </a:r>
          </a:p>
          <a:p>
            <a:r>
              <a:rPr lang="ru-RU" dirty="0" smtClean="0"/>
              <a:t>Из них на пашню приходится – 60% ( 126 млн.га.)</a:t>
            </a:r>
            <a:endParaRPr lang="ru-RU" dirty="0"/>
          </a:p>
        </p:txBody>
      </p:sp>
      <p:pic>
        <p:nvPicPr>
          <p:cNvPr id="16" name="Picture 5" descr="C:\Documents and Settings\User\Мои документы\Мои рисунки\иконки\ico_dia.png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5272" y="5643578"/>
            <a:ext cx="527445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4429124" y="1928802"/>
          <a:ext cx="4524366" cy="2714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6"/>
                <a:gridCol w="714380"/>
                <a:gridCol w="571504"/>
                <a:gridCol w="642942"/>
                <a:gridCol w="785818"/>
                <a:gridCol w="881026"/>
              </a:tblGrid>
              <a:tr h="1001303">
                <a:tc gridSpan="6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Сельскохозяйственные угодья и пашня в странах мира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(на душу населения)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608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Россия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ФРГ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США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Япония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Франция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0117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Сельскохозяйственные угодья, га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1,5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2,0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0,04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608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Пашня, га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0,8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0,7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0,03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0,3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" name="Скругленный прямоугольник 18"/>
          <p:cNvSpPr/>
          <p:nvPr/>
        </p:nvSpPr>
        <p:spPr bwMode="auto">
          <a:xfrm>
            <a:off x="4714876" y="928670"/>
            <a:ext cx="3857652" cy="54453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tx1"/>
                </a:solidFill>
              </a:rPr>
              <a:t>Почвенные ресурсы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29124" y="1928802"/>
            <a:ext cx="4500594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Почвенные ресурсы </a:t>
            </a:r>
            <a:r>
              <a:rPr lang="ru-RU" dirty="0" smtClean="0"/>
              <a:t>- часть земельных ресурсов территории страны, которая используется в сельском и лесном хозяйстве.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4" name="Picture 2" descr="C:\Documents and Settings\User\Мои документы\Мои рисунки\иконки\ico_atl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5643578"/>
            <a:ext cx="576571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Скругленный прямоугольник 20">
            <a:hlinkClick r:id="rId10" action="ppaction://hlinksldjump"/>
          </p:cNvPr>
          <p:cNvSpPr/>
          <p:nvPr/>
        </p:nvSpPr>
        <p:spPr bwMode="auto">
          <a:xfrm>
            <a:off x="5643570" y="6072206"/>
            <a:ext cx="1857388" cy="428628"/>
          </a:xfrm>
          <a:prstGeom prst="roundRect">
            <a:avLst/>
          </a:prstGeom>
          <a:solidFill>
            <a:schemeClr val="accent2"/>
          </a:solidFill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1"/>
                </a:solidFill>
              </a:rPr>
              <a:t>Мелиорация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23" name="Рисунок 22" descr="img004.jp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3676" y="776598"/>
            <a:ext cx="8099873" cy="56956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4" name="Прямоугольник 23"/>
          <p:cNvSpPr/>
          <p:nvPr/>
        </p:nvSpPr>
        <p:spPr>
          <a:xfrm>
            <a:off x="22032" y="188640"/>
            <a:ext cx="91345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Сельское </a:t>
            </a:r>
            <a:r>
              <a:rPr lang="ru-RU" sz="36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хозяйство</a:t>
            </a:r>
          </a:p>
          <a:p>
            <a:pPr algn="ctr"/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79919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5" grpId="1" animBg="1"/>
      <p:bldP spid="20" grpId="0" animBg="1"/>
      <p:bldP spid="20" grpId="1" animBg="1"/>
    </p:bldLst>
  </p:timing>
</p:sld>
</file>

<file path=ppt/theme/theme1.xml><?xml version="1.0" encoding="utf-8"?>
<a:theme xmlns:a="http://schemas.openxmlformats.org/drawingml/2006/main" name="Электронная паутина">
  <a:themeElements>
    <a:clrScheme name="Другая 63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DFEADF"/>
      </a:accent1>
      <a:accent2>
        <a:srgbClr val="EFF4EF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Электронная паутин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Электронная паутина 1">
        <a:dk1>
          <a:srgbClr val="000044"/>
        </a:dk1>
        <a:lt1>
          <a:srgbClr val="FFFFFF"/>
        </a:lt1>
        <a:dk2>
          <a:srgbClr val="000066"/>
        </a:dk2>
        <a:lt2>
          <a:srgbClr val="FFCC00"/>
        </a:lt2>
        <a:accent1>
          <a:srgbClr val="9CE157"/>
        </a:accent1>
        <a:accent2>
          <a:srgbClr val="2663A0"/>
        </a:accent2>
        <a:accent3>
          <a:srgbClr val="AAAAB8"/>
        </a:accent3>
        <a:accent4>
          <a:srgbClr val="DADADA"/>
        </a:accent4>
        <a:accent5>
          <a:srgbClr val="CBEEB4"/>
        </a:accent5>
        <a:accent6>
          <a:srgbClr val="215991"/>
        </a:accent6>
        <a:hlink>
          <a:srgbClr val="F98D4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лектронная паутина 2">
        <a:dk1>
          <a:srgbClr val="000066"/>
        </a:dk1>
        <a:lt1>
          <a:srgbClr val="9CC2E8"/>
        </a:lt1>
        <a:dk2>
          <a:srgbClr val="4D4D4D"/>
        </a:dk2>
        <a:lt2>
          <a:srgbClr val="7DAFE1"/>
        </a:lt2>
        <a:accent1>
          <a:srgbClr val="26D2E4"/>
        </a:accent1>
        <a:accent2>
          <a:srgbClr val="D0E2F4"/>
        </a:accent2>
        <a:accent3>
          <a:srgbClr val="CBDDF2"/>
        </a:accent3>
        <a:accent4>
          <a:srgbClr val="000056"/>
        </a:accent4>
        <a:accent5>
          <a:srgbClr val="ACE5EF"/>
        </a:accent5>
        <a:accent6>
          <a:srgbClr val="BCCDDD"/>
        </a:accent6>
        <a:hlink>
          <a:srgbClr val="0033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лектронная паутина 3">
        <a:dk1>
          <a:srgbClr val="000000"/>
        </a:dk1>
        <a:lt1>
          <a:srgbClr val="EAEAEA"/>
        </a:lt1>
        <a:dk2>
          <a:srgbClr val="333333"/>
        </a:dk2>
        <a:lt2>
          <a:srgbClr val="DDDDDD"/>
        </a:lt2>
        <a:accent1>
          <a:srgbClr val="C0C0C0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DCDCDC"/>
        </a:accent5>
        <a:accent6>
          <a:srgbClr val="E7E7E7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лектронная паутина 4">
        <a:dk1>
          <a:srgbClr val="002E2D"/>
        </a:dk1>
        <a:lt1>
          <a:srgbClr val="FFFFFF"/>
        </a:lt1>
        <a:dk2>
          <a:srgbClr val="005250"/>
        </a:dk2>
        <a:lt2>
          <a:srgbClr val="FFCC00"/>
        </a:lt2>
        <a:accent1>
          <a:srgbClr val="9CE157"/>
        </a:accent1>
        <a:accent2>
          <a:srgbClr val="00817E"/>
        </a:accent2>
        <a:accent3>
          <a:srgbClr val="AAB3B3"/>
        </a:accent3>
        <a:accent4>
          <a:srgbClr val="DADADA"/>
        </a:accent4>
        <a:accent5>
          <a:srgbClr val="CBEEB4"/>
        </a:accent5>
        <a:accent6>
          <a:srgbClr val="007472"/>
        </a:accent6>
        <a:hlink>
          <a:srgbClr val="FFFF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лектронная паутина 5">
        <a:dk1>
          <a:srgbClr val="291A4C"/>
        </a:dk1>
        <a:lt1>
          <a:srgbClr val="FFFFFF"/>
        </a:lt1>
        <a:dk2>
          <a:srgbClr val="3B256B"/>
        </a:dk2>
        <a:lt2>
          <a:srgbClr val="FFCC00"/>
        </a:lt2>
        <a:accent1>
          <a:srgbClr val="6EBFCA"/>
        </a:accent1>
        <a:accent2>
          <a:srgbClr val="56369C"/>
        </a:accent2>
        <a:accent3>
          <a:srgbClr val="AFACBA"/>
        </a:accent3>
        <a:accent4>
          <a:srgbClr val="DADADA"/>
        </a:accent4>
        <a:accent5>
          <a:srgbClr val="BADCE1"/>
        </a:accent5>
        <a:accent6>
          <a:srgbClr val="4D308D"/>
        </a:accent6>
        <a:hlink>
          <a:srgbClr val="CCCCFF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лектронная паутина 6">
        <a:dk1>
          <a:srgbClr val="511D30"/>
        </a:dk1>
        <a:lt1>
          <a:srgbClr val="FFFFFF"/>
        </a:lt1>
        <a:dk2>
          <a:srgbClr val="6D2740"/>
        </a:dk2>
        <a:lt2>
          <a:srgbClr val="FDD409"/>
        </a:lt2>
        <a:accent1>
          <a:srgbClr val="FDB83B"/>
        </a:accent1>
        <a:accent2>
          <a:srgbClr val="9D395D"/>
        </a:accent2>
        <a:accent3>
          <a:srgbClr val="BAACAF"/>
        </a:accent3>
        <a:accent4>
          <a:srgbClr val="DADADA"/>
        </a:accent4>
        <a:accent5>
          <a:srgbClr val="FED8AF"/>
        </a:accent5>
        <a:accent6>
          <a:srgbClr val="8E3353"/>
        </a:accent6>
        <a:hlink>
          <a:srgbClr val="FF99CC"/>
        </a:hlink>
        <a:folHlink>
          <a:srgbClr val="D6009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лектронная паутина 7">
        <a:dk1>
          <a:srgbClr val="000050"/>
        </a:dk1>
        <a:lt1>
          <a:srgbClr val="D0E2F4"/>
        </a:lt1>
        <a:dk2>
          <a:srgbClr val="000099"/>
        </a:dk2>
        <a:lt2>
          <a:srgbClr val="7DAFE1"/>
        </a:lt2>
        <a:accent1>
          <a:srgbClr val="26D2E4"/>
        </a:accent1>
        <a:accent2>
          <a:srgbClr val="FCFEAC"/>
        </a:accent2>
        <a:accent3>
          <a:srgbClr val="E4EEF8"/>
        </a:accent3>
        <a:accent4>
          <a:srgbClr val="000043"/>
        </a:accent4>
        <a:accent5>
          <a:srgbClr val="ACE5EF"/>
        </a:accent5>
        <a:accent6>
          <a:srgbClr val="E4E69B"/>
        </a:accent6>
        <a:hlink>
          <a:srgbClr val="0033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лектронная паутина 8">
        <a:dk1>
          <a:srgbClr val="000050"/>
        </a:dk1>
        <a:lt1>
          <a:srgbClr val="D0E2F4"/>
        </a:lt1>
        <a:dk2>
          <a:srgbClr val="000099"/>
        </a:dk2>
        <a:lt2>
          <a:srgbClr val="7DAFE1"/>
        </a:lt2>
        <a:accent1>
          <a:srgbClr val="2C7426"/>
        </a:accent1>
        <a:accent2>
          <a:srgbClr val="FCFEAC"/>
        </a:accent2>
        <a:accent3>
          <a:srgbClr val="E4EEF8"/>
        </a:accent3>
        <a:accent4>
          <a:srgbClr val="000043"/>
        </a:accent4>
        <a:accent5>
          <a:srgbClr val="ACBCAC"/>
        </a:accent5>
        <a:accent6>
          <a:srgbClr val="E4E69B"/>
        </a:accent6>
        <a:hlink>
          <a:srgbClr val="0033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Designs\Электронная паутина.pot</Template>
  <TotalTime>7701</TotalTime>
  <Words>1113</Words>
  <Application>Microsoft Office PowerPoint</Application>
  <PresentationFormat>Экран (4:3)</PresentationFormat>
  <Paragraphs>310</Paragraphs>
  <Slides>20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Электронная паутина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Ресурсы </vt:lpstr>
      <vt:lpstr>Ресурсы </vt:lpstr>
      <vt:lpstr>Слайд 20</vt:lpstr>
    </vt:vector>
  </TitlesOfParts>
  <Company>Неизвестна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Позьзователь</cp:lastModifiedBy>
  <cp:revision>645</cp:revision>
  <dcterms:created xsi:type="dcterms:W3CDTF">2006-01-31T09:26:05Z</dcterms:created>
  <dcterms:modified xsi:type="dcterms:W3CDTF">2013-02-04T06:57:41Z</dcterms:modified>
</cp:coreProperties>
</file>