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3" r:id="rId7"/>
    <p:sldId id="264" r:id="rId8"/>
    <p:sldId id="262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1"/>
                </a:solidFill>
              </a:rPr>
              <a:t>Мастер-класс по </a:t>
            </a:r>
            <a:r>
              <a:rPr lang="ru-RU" i="1" dirty="0" smtClean="0">
                <a:solidFill>
                  <a:schemeClr val="accent1"/>
                </a:solidFill>
              </a:rPr>
              <a:t>изготовлению мягкой игрушки </a:t>
            </a:r>
            <a:r>
              <a:rPr lang="ru-RU" i="1" dirty="0" smtClean="0">
                <a:solidFill>
                  <a:schemeClr val="accent1"/>
                </a:solidFill>
              </a:rPr>
              <a:t>«</a:t>
            </a:r>
            <a:r>
              <a:rPr lang="ru-RU" i="1" dirty="0" smtClean="0">
                <a:solidFill>
                  <a:schemeClr val="accent1"/>
                </a:solidFill>
              </a:rPr>
              <a:t>Рыбка»</a:t>
            </a:r>
            <a:endParaRPr lang="ru-RU" i="1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3068960"/>
            <a:ext cx="3384048" cy="295232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tx2"/>
                </a:solidFill>
              </a:rPr>
              <a:t>Разработала   </a:t>
            </a:r>
            <a:r>
              <a:rPr lang="ru-RU" sz="2400" b="1" i="1" dirty="0" smtClean="0">
                <a:solidFill>
                  <a:schemeClr val="tx2"/>
                </a:solidFill>
              </a:rPr>
              <a:t>педагог дополнительного  образования  Шевцова Марина Александровна</a:t>
            </a:r>
          </a:p>
          <a:p>
            <a:pPr algn="ctr"/>
            <a:r>
              <a:rPr lang="ru-RU" sz="2400" b="1" i="1" dirty="0" smtClean="0">
                <a:solidFill>
                  <a:schemeClr val="tx2"/>
                </a:solidFill>
              </a:rPr>
              <a:t>МБОУ ДОД </a:t>
            </a:r>
            <a:r>
              <a:rPr lang="ru-RU" sz="2400" b="1" i="1" dirty="0" smtClean="0">
                <a:solidFill>
                  <a:schemeClr val="tx2"/>
                </a:solidFill>
              </a:rPr>
              <a:t>ДДТ МО Кавказский район, Краснодарский край.</a:t>
            </a:r>
            <a:endParaRPr lang="ru-RU" sz="2400" b="1" i="1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576" y="3356992"/>
            <a:ext cx="417646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9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Сшиваем детали головы.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1680" y="1772816"/>
            <a:ext cx="5662594" cy="4389437"/>
          </a:xfrm>
        </p:spPr>
      </p:pic>
    </p:spTree>
    <p:extLst>
      <p:ext uri="{BB962C8B-B14F-4D97-AF65-F5344CB8AC3E}">
        <p14:creationId xmlns:p14="http://schemas.microsoft.com/office/powerpoint/2010/main" val="1991056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i="1" dirty="0" smtClean="0"/>
              <a:t>Сшиваем детали головы и туловища между собой.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1894826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 smtClean="0"/>
              <a:t>Выворачиваем сшитую деталь туловища на лицевую сторону и набиваем синтепоном.</a:t>
            </a:r>
            <a:endParaRPr lang="ru-RU" sz="36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5625" y="2205038"/>
            <a:ext cx="5492749" cy="4119562"/>
          </a:xfrm>
        </p:spPr>
      </p:pic>
    </p:spTree>
    <p:extLst>
      <p:ext uri="{BB962C8B-B14F-4D97-AF65-F5344CB8AC3E}">
        <p14:creationId xmlns:p14="http://schemas.microsoft.com/office/powerpoint/2010/main" val="2353791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/>
              <a:t>Зашиваем набивочное отверстие.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2154928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/>
              <a:t>Сшиваем детали хвоста.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3124953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/>
              <a:t>Пришиваем хвост к туловищу.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164999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Сшиваем детали верхнего плавника.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3106369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i="1" dirty="0" smtClean="0"/>
              <a:t>Пришиваем верхний плавник к туловищу.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1910843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Сшиваем детали нижнего плавника.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2588585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i="1" dirty="0" smtClean="0"/>
              <a:t>Пришиваем нижний плавник к туловищу.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230768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Цель: научить изготавливать мягкую игрушку «Рыбка»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/>
              <a:t>Задачи:</a:t>
            </a:r>
          </a:p>
          <a:p>
            <a:r>
              <a:rPr lang="ru-RU" sz="3200" i="1" dirty="0"/>
              <a:t> Научить правильной последовательности выполнения работы.</a:t>
            </a:r>
          </a:p>
          <a:p>
            <a:r>
              <a:rPr lang="ru-RU" sz="3200" i="1" dirty="0"/>
              <a:t>Научить приёмам сшивания и оформления.</a:t>
            </a:r>
          </a:p>
          <a:p>
            <a:r>
              <a:rPr lang="ru-RU" sz="3200" i="1" dirty="0"/>
              <a:t> Способствовать развитию эстетического вкуса и фантазии.</a:t>
            </a:r>
          </a:p>
          <a:p>
            <a:endParaRPr lang="ru-RU" sz="3200" i="1" dirty="0"/>
          </a:p>
          <a:p>
            <a:endParaRPr lang="ru-RU" sz="3200" i="1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47069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Пришиваем губы.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1408992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/>
              <a:t>Приклеиваем глазки.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725980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Творческих Вам успехов!</a:t>
            </a:r>
            <a:endParaRPr lang="ru-RU" i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0879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Материалы и инструменты.</a:t>
            </a:r>
            <a:endParaRPr lang="ru-RU" i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457200" y="1988840"/>
            <a:ext cx="4038600" cy="4176464"/>
          </a:xfrm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Ткань, синтепон, нитки швейные, глазки пластмассовые, картон, ножницы, игла швейная, иглы для скрепления, ручка, клей.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48931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644792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/>
              <a:t>Шаблоны: «Голова», «Туловище», «Хвост», «Верхний плавник», «Нижний плавник», «Губы».</a:t>
            </a:r>
            <a:endParaRPr lang="ru-RU" sz="3200" i="1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63688" y="2348880"/>
            <a:ext cx="5328592" cy="3903662"/>
          </a:xfrm>
        </p:spPr>
      </p:pic>
    </p:spTree>
    <p:extLst>
      <p:ext uri="{BB962C8B-B14F-4D97-AF65-F5344CB8AC3E}">
        <p14:creationId xmlns:p14="http://schemas.microsoft.com/office/powerpoint/2010/main" val="3122541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/>
              <a:t>Обводим на ткани шаблон «Туловище» 2 раза, меняя сторону шаблона и вырезаем детали.</a:t>
            </a:r>
            <a:endParaRPr lang="ru-RU" sz="32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9672" y="2276872"/>
            <a:ext cx="5852582" cy="3744415"/>
          </a:xfrm>
        </p:spPr>
      </p:pic>
    </p:spTree>
    <p:extLst>
      <p:ext uri="{BB962C8B-B14F-4D97-AF65-F5344CB8AC3E}">
        <p14:creationId xmlns:p14="http://schemas.microsoft.com/office/powerpoint/2010/main" val="231990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Autofit/>
          </a:bodyPr>
          <a:lstStyle/>
          <a:p>
            <a:r>
              <a:rPr lang="ru-RU" sz="3200" i="1" dirty="0"/>
              <a:t>Обводим на ткани шаблон </a:t>
            </a:r>
            <a:r>
              <a:rPr lang="ru-RU" sz="3200" i="1" dirty="0" smtClean="0"/>
              <a:t>«Голова» </a:t>
            </a:r>
            <a:r>
              <a:rPr lang="ru-RU" sz="3200" i="1" dirty="0"/>
              <a:t>2 раза, меняя сторону шаблона и вырезаем детали.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1692" y="2204864"/>
            <a:ext cx="5780616" cy="3672408"/>
          </a:xfrm>
        </p:spPr>
      </p:pic>
    </p:spTree>
    <p:extLst>
      <p:ext uri="{BB962C8B-B14F-4D97-AF65-F5344CB8AC3E}">
        <p14:creationId xmlns:p14="http://schemas.microsoft.com/office/powerpoint/2010/main" val="394551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/>
              <a:t>Обводим на ткани </a:t>
            </a:r>
            <a:r>
              <a:rPr lang="ru-RU" sz="3200" i="1" dirty="0" smtClean="0"/>
              <a:t>шаблоны «Хвост» </a:t>
            </a:r>
            <a:r>
              <a:rPr lang="ru-RU" sz="3200" i="1" dirty="0"/>
              <a:t>2 </a:t>
            </a:r>
            <a:r>
              <a:rPr lang="ru-RU" sz="3200" i="1" dirty="0" smtClean="0"/>
              <a:t>раза и «Губы» 1 раз. Вырезаем </a:t>
            </a:r>
            <a:r>
              <a:rPr lang="ru-RU" sz="3200" i="1" dirty="0"/>
              <a:t>детали.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2657821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572784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/>
              <a:t>Обводим на ткани </a:t>
            </a:r>
            <a:r>
              <a:rPr lang="ru-RU" sz="3200" i="1" dirty="0" smtClean="0"/>
              <a:t>шаблоны «Верхний плавник» </a:t>
            </a:r>
            <a:r>
              <a:rPr lang="ru-RU" sz="3200" i="1" dirty="0"/>
              <a:t>2 </a:t>
            </a:r>
            <a:r>
              <a:rPr lang="ru-RU" sz="3200" i="1" dirty="0" smtClean="0"/>
              <a:t>раза и «Нижний плавник» 2 раза. Вырезаем </a:t>
            </a:r>
            <a:r>
              <a:rPr lang="ru-RU" sz="3200" i="1" dirty="0"/>
              <a:t>детали.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5709" y="2540000"/>
            <a:ext cx="5852582" cy="3784600"/>
          </a:xfrm>
        </p:spPr>
      </p:pic>
    </p:spTree>
    <p:extLst>
      <p:ext uri="{BB962C8B-B14F-4D97-AF65-F5344CB8AC3E}">
        <p14:creationId xmlns:p14="http://schemas.microsoft.com/office/powerpoint/2010/main" val="1756560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/>
              <a:t>Сшиваем детали туловища.</a:t>
            </a:r>
            <a:endParaRPr lang="ru-RU" sz="4000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9672" y="2060848"/>
            <a:ext cx="5852582" cy="3703320"/>
          </a:xfrm>
        </p:spPr>
      </p:pic>
    </p:spTree>
    <p:extLst>
      <p:ext uri="{BB962C8B-B14F-4D97-AF65-F5344CB8AC3E}">
        <p14:creationId xmlns:p14="http://schemas.microsoft.com/office/powerpoint/2010/main" val="3315387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258</Words>
  <Application>Microsoft Office PowerPoint</Application>
  <PresentationFormat>Экран (4:3)</PresentationFormat>
  <Paragraphs>32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Мастер-класс по изготовлению мягкой игрушки «Рыбка»</vt:lpstr>
      <vt:lpstr>Цель: научить изготавливать мягкую игрушку «Рыбка»</vt:lpstr>
      <vt:lpstr>Материалы и инструменты.</vt:lpstr>
      <vt:lpstr>Шаблоны: «Голова», «Туловище», «Хвост», «Верхний плавник», «Нижний плавник», «Губы».</vt:lpstr>
      <vt:lpstr>Обводим на ткани шаблон «Туловище» 2 раза, меняя сторону шаблона и вырезаем детали.</vt:lpstr>
      <vt:lpstr>Обводим на ткани шаблон «Голова» 2 раза, меняя сторону шаблона и вырезаем детали.</vt:lpstr>
      <vt:lpstr>Обводим на ткани шаблоны «Хвост» 2 раза и «Губы» 1 раз. Вырезаем детали.</vt:lpstr>
      <vt:lpstr>Обводим на ткани шаблоны «Верхний плавник» 2 раза и «Нижний плавник» 2 раза. Вырезаем детали.</vt:lpstr>
      <vt:lpstr>Сшиваем детали туловища.</vt:lpstr>
      <vt:lpstr>Сшиваем детали головы.</vt:lpstr>
      <vt:lpstr>Сшиваем детали головы и туловища между собой.</vt:lpstr>
      <vt:lpstr>Выворачиваем сшитую деталь туловища на лицевую сторону и набиваем синтепоном.</vt:lpstr>
      <vt:lpstr>Зашиваем набивочное отверстие.</vt:lpstr>
      <vt:lpstr>Сшиваем детали хвоста.</vt:lpstr>
      <vt:lpstr>Пришиваем хвост к туловищу.</vt:lpstr>
      <vt:lpstr>Сшиваем детали верхнего плавника.</vt:lpstr>
      <vt:lpstr>Пришиваем верхний плавник к туловищу.</vt:lpstr>
      <vt:lpstr>Сшиваем детали нижнего плавника.</vt:lpstr>
      <vt:lpstr>Пришиваем нижний плавник к туловищу.</vt:lpstr>
      <vt:lpstr>Пришиваем губы.</vt:lpstr>
      <vt:lpstr>Приклеиваем глазки.</vt:lpstr>
      <vt:lpstr>Творческих Вам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изготовлению «Рыбки»</dc:title>
  <dc:creator>Анюта</dc:creator>
  <cp:lastModifiedBy>Анюта</cp:lastModifiedBy>
  <cp:revision>13</cp:revision>
  <dcterms:created xsi:type="dcterms:W3CDTF">2015-01-27T14:52:57Z</dcterms:created>
  <dcterms:modified xsi:type="dcterms:W3CDTF">2015-02-03T20:21:35Z</dcterms:modified>
</cp:coreProperties>
</file>