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4" r:id="rId6"/>
    <p:sldId id="258" r:id="rId7"/>
    <p:sldId id="268" r:id="rId8"/>
    <p:sldId id="260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52"/>
            <a:ext cx="7678636" cy="164307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Дебаты 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1357298"/>
            <a:ext cx="6357982" cy="5312062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втотранспорт </a:t>
            </a: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его влияние на экологию 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Вилюга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Галина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2014г.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71" y="152636"/>
            <a:ext cx="2819483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8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64" y="428604"/>
            <a:ext cx="4089569" cy="221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57166"/>
            <a:ext cx="3786182" cy="228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214686"/>
            <a:ext cx="5130461" cy="309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71810"/>
            <a:ext cx="3125671" cy="234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09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764704"/>
            <a:ext cx="8219256" cy="2866330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последние десятилетия человечество окончательно убедилось, что первым виновником загрязнения атмосферного воздуха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одного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основных источников жизни на нашей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Планете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является детище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научно-технического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прогресса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автомобиль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7355160" cy="18330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240" y="4171474"/>
            <a:ext cx="3326377" cy="249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610" y="4171474"/>
            <a:ext cx="4617501" cy="249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76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4090466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Автомобиль, поглощая столь необходимый для протекания жизни кислород, вместе с тем интенсивно загрязняет воздушную среду токсичными компонентами, наносящими ощутимый вред всему живому и неживому. Вклад в загрязнение окружающей среды, в основном атмосферы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составляет: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60 - 90%.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6886"/>
            <a:ext cx="3888431" cy="264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104456" cy="25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17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3357563"/>
            <a:ext cx="8712968" cy="33115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всему миру количество автомобилей с каждым днем увеличивается в геометрической прогрессии. Все больше и больше людей имеют свою собственную машину. Но многие совсем не задумываются о том, к чему все это в конце концов приведет.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107096" cy="307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45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600200"/>
            <a:ext cx="8856984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Расскажите о фактах, подтверждающих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то, что описываемая проблема действительно представляет экологическую опасность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заключается проблема, в каком виде и где она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проявляется?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Расскажите, какие вы видите пути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способы решения рассматриваемой проблемы.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168" y="2714625"/>
            <a:ext cx="343910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168" y="64868"/>
            <a:ext cx="6016154" cy="401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578"/>
            <a:ext cx="557341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3" y="3084766"/>
            <a:ext cx="5030978" cy="377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935" y="3978649"/>
            <a:ext cx="2879351" cy="287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728" y="4109196"/>
            <a:ext cx="3665071" cy="27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93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964488" cy="108012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Пути и способы решения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рассматриваемой проблемы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движения городского транспорта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альтернативных энергоисточников;</a:t>
            </a:r>
          </a:p>
          <a:p>
            <a:pPr marL="0" indent="0">
              <a:buNone/>
            </a:pPr>
            <a:r>
              <a:rPr lang="ru-RU" sz="3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дожигание и очистка органического топлива;</a:t>
            </a:r>
          </a:p>
          <a:p>
            <a:pPr marL="0" indent="0">
              <a:buNone/>
            </a:pPr>
            <a:r>
              <a:rPr lang="ru-RU" sz="3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(модификация) двигателей, использующих альтернативные топлива;</a:t>
            </a:r>
          </a:p>
          <a:p>
            <a:pPr marL="0" indent="0">
              <a:buNone/>
            </a:pPr>
            <a:r>
              <a:rPr lang="ru-RU" sz="3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от шума;</a:t>
            </a:r>
          </a:p>
          <a:p>
            <a:pPr marL="0" indent="0">
              <a:buNone/>
            </a:pPr>
            <a:r>
              <a:rPr lang="ru-RU" sz="3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экономические инициативы по управлению автомобильным парком и 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движением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32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175"/>
            <a:ext cx="20288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967155" cy="544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97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7"/>
            <a:ext cx="9144000" cy="1368151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8936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83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 Дебаты </vt:lpstr>
      <vt:lpstr>За последние десятилетия человечество окончательно убедилось, что первым виновником загрязнения атмосферного воздуха -  одного из основных источников жизни на нашей  Планете, является детище научно-технического прогресса -  автомобиль. </vt:lpstr>
      <vt:lpstr>Автомобиль, поглощая столь необходимый для протекания жизни кислород, вместе с тем интенсивно загрязняет воздушную среду токсичными компонентами, наносящими ощутимый вред всему живому и неживому. Вклад в загрязнение окружающей среды, в основном атмосферы составляет: 60 - 90%. </vt:lpstr>
      <vt:lpstr>Слайд 4</vt:lpstr>
      <vt:lpstr>ЗАДАНИЕ</vt:lpstr>
      <vt:lpstr>Слайд 6</vt:lpstr>
      <vt:lpstr>Пути и способы решения  рассматриваемой проблемы </vt:lpstr>
      <vt:lpstr>Слайд 8</vt:lpstr>
      <vt:lpstr>СПАСИБО ЗА ВНИМАНИЕ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APC</dc:creator>
  <cp:lastModifiedBy>DBC</cp:lastModifiedBy>
  <cp:revision>13</cp:revision>
  <dcterms:created xsi:type="dcterms:W3CDTF">2014-02-25T07:34:19Z</dcterms:created>
  <dcterms:modified xsi:type="dcterms:W3CDTF">2015-02-19T07:43:03Z</dcterms:modified>
</cp:coreProperties>
</file>