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1484784"/>
            <a:ext cx="3816424" cy="301251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Мастер-класс изготовления мягкой игрушки  «Улитка»</a:t>
            </a:r>
            <a:endParaRPr lang="ru-RU" sz="48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423936"/>
            <a:ext cx="7117180" cy="224542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Monotype Corsiva" panose="03010101010201010101" pitchFamily="66" charset="0"/>
              </a:rPr>
              <a:t>Разработала </a:t>
            </a:r>
            <a:r>
              <a:rPr lang="ru-RU" sz="2800" b="1" dirty="0" smtClean="0">
                <a:latin typeface="Monotype Corsiva" panose="03010101010201010101" pitchFamily="66" charset="0"/>
              </a:rPr>
              <a:t>педагог дополнительного образования </a:t>
            </a:r>
            <a:r>
              <a:rPr lang="ru-RU" sz="2800" b="1" u="sng" dirty="0" smtClean="0">
                <a:latin typeface="Monotype Corsiva" panose="03010101010201010101" pitchFamily="66" charset="0"/>
              </a:rPr>
              <a:t>Шевцова Марина Александровна </a:t>
            </a:r>
          </a:p>
          <a:p>
            <a:pPr algn="ctr"/>
            <a:r>
              <a:rPr lang="ru-RU" sz="2800" b="1" dirty="0" smtClean="0">
                <a:latin typeface="Monotype Corsiva" panose="03010101010201010101" pitchFamily="66" charset="0"/>
              </a:rPr>
              <a:t>МБОУ ДОД ДДТ МО Кавказский  район, Краснодарский край</a:t>
            </a:r>
            <a:endParaRPr lang="ru-RU" sz="2800" b="1" dirty="0"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9632" y="1412776"/>
            <a:ext cx="3528392" cy="27951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171243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Обводим на ткани шаблон «Раковина»  и вырезаем.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34598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93610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Сшиваем деталь раковины швом «Через край».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11333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54997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Выворачиваем деталь раковины и набиваем синтепоном.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736" y="2420888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364054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Скручиваем  и сшиваем деталь раковины </a:t>
            </a:r>
            <a:r>
              <a:rPr lang="ru-RU" sz="4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«Потайным» швом.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61695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Пришиваем раковину к туловищу «Потайным» швом.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710160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Приклеиваем глазки.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3552" y="2060848"/>
            <a:ext cx="4998728" cy="37714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65821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Вырезаем и приклеиваем ротик.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51910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Украшаем «Улитку» бантиками.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299689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latin typeface="Monotype Corsiva" panose="03010101010201010101" pitchFamily="66" charset="0"/>
              </a:rPr>
              <a:t>Готовое изделие.</a:t>
            </a:r>
            <a:endParaRPr lang="ru-RU" sz="4400" b="1" dirty="0"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0075" y="1806575"/>
            <a:ext cx="5403850" cy="40528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586912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889180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Творческих Вам успехов!</a:t>
            </a:r>
            <a:endParaRPr lang="ru-RU" sz="48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77376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6858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48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6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125113" cy="924475"/>
          </a:xfrm>
        </p:spPr>
        <p:txBody>
          <a:bodyPr>
            <a:noAutofit/>
          </a:bodyPr>
          <a:lstStyle/>
          <a:p>
            <a:pPr algn="ctr"/>
            <a:r>
              <a:rPr lang="ru-RU" sz="4000" b="1" u="sng" dirty="0" smtClean="0">
                <a:latin typeface="Monotype Corsiva" panose="03010101010201010101" pitchFamily="66" charset="0"/>
              </a:rPr>
              <a:t>Цель:</a:t>
            </a:r>
            <a:r>
              <a:rPr lang="ru-RU" sz="4000" b="1" dirty="0" smtClean="0">
                <a:latin typeface="Monotype Corsiva" panose="03010101010201010101" pitchFamily="66" charset="0"/>
              </a:rPr>
              <a:t> Научить изготавливать мягкую игрушку  «Улитка».</a:t>
            </a:r>
            <a:endParaRPr lang="ru-RU" sz="4000" b="1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132856"/>
            <a:ext cx="7125112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>
                <a:solidFill>
                  <a:schemeClr val="tx1"/>
                </a:solidFill>
                <a:latin typeface="Monotype Corsiva" panose="03010101010201010101" pitchFamily="66" charset="0"/>
              </a:rPr>
              <a:t>Задачи:</a:t>
            </a:r>
          </a:p>
          <a:p>
            <a:r>
              <a:rPr lang="ru-RU" sz="3200" b="1" dirty="0">
                <a:latin typeface="Monotype Corsiva" panose="03010101010201010101" pitchFamily="66" charset="0"/>
              </a:rPr>
              <a:t> Научить правильной последовательности выполнения работы</a:t>
            </a:r>
            <a:r>
              <a:rPr lang="ru-RU" sz="3200" b="1" dirty="0" smtClean="0">
                <a:latin typeface="Monotype Corsiva" panose="03010101010201010101" pitchFamily="66" charset="0"/>
              </a:rPr>
              <a:t>.</a:t>
            </a:r>
            <a:endParaRPr lang="ru-RU" sz="3200" b="1" dirty="0">
              <a:latin typeface="Monotype Corsiva" panose="03010101010201010101" pitchFamily="66" charset="0"/>
            </a:endParaRPr>
          </a:p>
          <a:p>
            <a:r>
              <a:rPr lang="ru-RU" sz="3200" b="1" dirty="0">
                <a:latin typeface="Monotype Corsiva" panose="03010101010201010101" pitchFamily="66" charset="0"/>
              </a:rPr>
              <a:t>Научить приёмам сшивания и оформления.</a:t>
            </a:r>
          </a:p>
          <a:p>
            <a:r>
              <a:rPr lang="ru-RU" sz="3200" b="1" dirty="0">
                <a:latin typeface="Monotype Corsiva" panose="03010101010201010101" pitchFamily="66" charset="0"/>
              </a:rPr>
              <a:t> Способствовать развитию эстетического вкуса и фантазии.</a:t>
            </a:r>
          </a:p>
          <a:p>
            <a:endParaRPr lang="ru-RU" i="1" dirty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4272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Monotype Corsiva" panose="03010101010201010101" pitchFamily="66" charset="0"/>
              </a:rPr>
              <a:t>Материалы и инструменты.</a:t>
            </a:r>
            <a:endParaRPr lang="ru-RU" sz="4400" b="1" dirty="0">
              <a:latin typeface="Monotype Corsiva" panose="03010101010201010101" pitchFamily="66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1042416" y="1988840"/>
            <a:ext cx="3419856" cy="38176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200" b="1" dirty="0" smtClean="0">
                <a:latin typeface="Monotype Corsiva" panose="03010101010201010101" pitchFamily="66" charset="0"/>
              </a:rPr>
              <a:t>Ткань, синтепон, нитки швейные, лента атласная, глазки, картон, ножницы, игла швейная, иглы для скрепления, ручка, клей.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99992" y="2060848"/>
            <a:ext cx="3564508" cy="3600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5600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080120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Изготавливаем шаблоны.</a:t>
            </a:r>
            <a:endParaRPr lang="ru-RU" sz="44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2590" y="2060848"/>
            <a:ext cx="4855674" cy="377162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6234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43103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Обводим шаблоны «Туловище» и «Донышко» на ткани и вырезаем.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7704" y="2132856"/>
            <a:ext cx="5018982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10298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50304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Сшиваем детали туловища</a:t>
            </a:r>
            <a:r>
              <a:rPr lang="ru-RU" sz="4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швом «Через край».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1720" y="2276872"/>
            <a:ext cx="5000105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283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51216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Пришиваем донышко</a:t>
            </a:r>
            <a:r>
              <a:rPr lang="ru-RU" sz="4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к туловищу швом «Через край».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5736" y="2132856"/>
            <a:ext cx="4896544" cy="369961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500591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36815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Выворачиваем деталь туловища и набиваем синтепоном.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68788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Зашиваем туловище «Потайным» швом.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4045" y="2079033"/>
            <a:ext cx="4675909" cy="35079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989053114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134</TotalTime>
  <Words>203</Words>
  <Application>Microsoft Office PowerPoint</Application>
  <PresentationFormat>Экран (4:3)</PresentationFormat>
  <Paragraphs>30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Spring</vt:lpstr>
      <vt:lpstr>Мастер-класс изготовления мягкой игрушки  «Улитка»</vt:lpstr>
      <vt:lpstr>Цель: Научить изготавливать мягкую игрушку  «Улитка».</vt:lpstr>
      <vt:lpstr>Материалы и инструменты.</vt:lpstr>
      <vt:lpstr>Изготавливаем шаблоны.</vt:lpstr>
      <vt:lpstr>Обводим шаблоны «Туловище» и «Донышко» на ткани и вырезаем.</vt:lpstr>
      <vt:lpstr>Сшиваем детали туловища швом «Через край».</vt:lpstr>
      <vt:lpstr>Пришиваем донышко к туловищу швом «Через край».</vt:lpstr>
      <vt:lpstr>Выворачиваем деталь туловища и набиваем синтепоном.</vt:lpstr>
      <vt:lpstr>Зашиваем туловище «Потайным» швом.</vt:lpstr>
      <vt:lpstr>Обводим на ткани шаблон «Раковина»  и вырезаем.</vt:lpstr>
      <vt:lpstr>Сшиваем деталь раковины швом «Через край».</vt:lpstr>
      <vt:lpstr>Выворачиваем деталь раковины и набиваем синтепоном.</vt:lpstr>
      <vt:lpstr>Скручиваем  и сшиваем деталь раковины  «Потайным» швом.</vt:lpstr>
      <vt:lpstr>Пришиваем раковину к туловищу «Потайным» швом.</vt:lpstr>
      <vt:lpstr>Приклеиваем глазки.</vt:lpstr>
      <vt:lpstr>Вырезаем и приклеиваем ротик.</vt:lpstr>
      <vt:lpstr>Украшаем «Улитку» бантиками.</vt:lpstr>
      <vt:lpstr>Готовое изделие.</vt:lpstr>
      <vt:lpstr>Творческих Вам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Анюта</dc:creator>
  <cp:lastModifiedBy>Анюта</cp:lastModifiedBy>
  <cp:revision>16</cp:revision>
  <dcterms:created xsi:type="dcterms:W3CDTF">2015-01-26T11:24:24Z</dcterms:created>
  <dcterms:modified xsi:type="dcterms:W3CDTF">2015-02-02T19:40:05Z</dcterms:modified>
</cp:coreProperties>
</file>