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B7939-CFC5-42BC-8193-3A06450429CF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F605C-28D8-43D1-828E-3F44B1AAF0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605C-28D8-43D1-828E-3F44B1AAF09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605C-28D8-43D1-828E-3F44B1AAF095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605C-28D8-43D1-828E-3F44B1AAF095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605C-28D8-43D1-828E-3F44B1AAF095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605C-28D8-43D1-828E-3F44B1AAF095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605C-28D8-43D1-828E-3F44B1AAF09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605C-28D8-43D1-828E-3F44B1AAF09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605C-28D8-43D1-828E-3F44B1AAF095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605C-28D8-43D1-828E-3F44B1AAF095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605C-28D8-43D1-828E-3F44B1AAF095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605C-28D8-43D1-828E-3F44B1AAF095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605C-28D8-43D1-828E-3F44B1AAF095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605C-28D8-43D1-828E-3F44B1AAF095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810E7F-F53A-430E-AF85-B270064C8304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832FC3-74C7-4919-AAB0-80F70CCD2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10E7F-F53A-430E-AF85-B270064C8304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832FC3-74C7-4919-AAB0-80F70CCD2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10E7F-F53A-430E-AF85-B270064C8304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832FC3-74C7-4919-AAB0-80F70CCD2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10E7F-F53A-430E-AF85-B270064C8304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832FC3-74C7-4919-AAB0-80F70CCD26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10E7F-F53A-430E-AF85-B270064C8304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832FC3-74C7-4919-AAB0-80F70CCD26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10E7F-F53A-430E-AF85-B270064C8304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832FC3-74C7-4919-AAB0-80F70CCD26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10E7F-F53A-430E-AF85-B270064C8304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832FC3-74C7-4919-AAB0-80F70CCD26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10E7F-F53A-430E-AF85-B270064C8304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832FC3-74C7-4919-AAB0-80F70CCD263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10E7F-F53A-430E-AF85-B270064C8304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832FC3-74C7-4919-AAB0-80F70CCD26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810E7F-F53A-430E-AF85-B270064C8304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832FC3-74C7-4919-AAB0-80F70CCD26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810E7F-F53A-430E-AF85-B270064C8304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832FC3-74C7-4919-AAB0-80F70CCD263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810E7F-F53A-430E-AF85-B270064C8304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832FC3-74C7-4919-AAB0-80F70CCD26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Тема урока: «Законы Ньютона».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Фундаментальные образовательные объекты: свободное тело, инерциальные системы отсчета, принцип относительности Галилея, инерция, сила, принцип суперпозиции сил.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Решение задачи № 238.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Система отсчета, двигающаяся поступательно и равномерно относительно инерциальной системы отсчета, также является инерциальной. Систему отсчета, связанную с Землей, можно считать инерциальной. Таким образом, с двигающийся равномерно вверх лифтом также можно связать инерциальную систему отсчета. </a:t>
            </a:r>
          </a:p>
          <a:p>
            <a:endParaRPr lang="ru-RU" dirty="0" smtClean="0"/>
          </a:p>
          <a:p>
            <a:r>
              <a:rPr lang="ru-RU" dirty="0" smtClean="0"/>
              <a:t>Правильный ответ: 3.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ЗАДАЧ.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Условие того, что цилиндры вращаются без проскальзывания, означает, что контактирующие точки цилиндров двигаются с одинаковыми скоростями, а это, в свою очередь, означает что все точки на поверхности цилиндров имеют одинаковые линейные скорости. Используя это, можно показать, что все остальные перечисленные характеристики у цилиндров различны.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Действительно, период обращения цилиндра равен </a:t>
            </a:r>
            <a:r>
              <a:rPr lang="ru-RU" dirty="0" smtClean="0"/>
              <a:t> Т = 2</a:t>
            </a:r>
            <a:r>
              <a:rPr lang="el-GR" dirty="0" smtClean="0"/>
              <a:t>π</a:t>
            </a:r>
            <a:r>
              <a:rPr lang="en-US" dirty="0" smtClean="0"/>
              <a:t>r/v</a:t>
            </a:r>
            <a:r>
              <a:rPr lang="ru-RU" dirty="0" smtClean="0"/>
              <a:t>. </a:t>
            </a:r>
            <a:r>
              <a:rPr lang="ru-RU" dirty="0" smtClean="0"/>
              <a:t>Поскольку радиусы  у цилиндров отличаются, заключаем, что отличаются и периоды обращения. Частоты обращения обратно пропорциональны периодам, следовательно, разнятся и они. Наконец, центростремительное ускорение определяется выражением </a:t>
            </a:r>
            <a:r>
              <a:rPr lang="en-US" dirty="0" smtClean="0"/>
              <a:t> </a:t>
            </a:r>
            <a:r>
              <a:rPr lang="en-US" dirty="0" smtClean="0"/>
              <a:t> a = v2/r</a:t>
            </a:r>
            <a:r>
              <a:rPr lang="ru-RU" dirty="0" smtClean="0"/>
              <a:t>. </a:t>
            </a:r>
            <a:r>
              <a:rPr lang="ru-RU" dirty="0" smtClean="0"/>
              <a:t>Опять же, разница в радиусах приводит к отличию в центростремительных ускорениях точек на поверхности.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Правильный ответ: 3.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 № 3562.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Решение.</a:t>
            </a:r>
          </a:p>
          <a:p>
            <a:endParaRPr lang="ru-RU" dirty="0" smtClean="0"/>
          </a:p>
          <a:p>
            <a:r>
              <a:rPr lang="ru-RU" dirty="0" smtClean="0"/>
              <a:t>Динамометр показывает силу упругости, возникающую при растяжении его пружины. По третьему закону Ньютона эта сила упругости равна внешней растягивающей силе, то есть силе натяжения нити. С другой стороны, опять же по третьему закону Ньютона, сила натяжения нити равна внешней силе . Следовательно, модуль силы натяжения нити  равен 3 Н. </a:t>
            </a:r>
          </a:p>
          <a:p>
            <a:endParaRPr lang="ru-RU" dirty="0" smtClean="0"/>
          </a:p>
          <a:p>
            <a:r>
              <a:rPr lang="ru-RU" dirty="0" smtClean="0"/>
              <a:t>Правильный ответ: 1.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 №4222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Задание ученикам по рефлексии их деятельности.</a:t>
            </a:r>
            <a:endParaRPr lang="ru-RU" dirty="0" smtClean="0"/>
          </a:p>
          <a:p>
            <a:r>
              <a:rPr lang="ru-RU" dirty="0" smtClean="0"/>
              <a:t>Каковы способы классификации материала?</a:t>
            </a:r>
          </a:p>
          <a:p>
            <a:r>
              <a:rPr lang="ru-RU" dirty="0" smtClean="0"/>
              <a:t>В чём состоит приращение знаний по данной теме?</a:t>
            </a:r>
          </a:p>
          <a:p>
            <a:r>
              <a:rPr lang="ru-RU" dirty="0" smtClean="0"/>
              <a:t>Какие возникли вопросы по теме?</a:t>
            </a:r>
          </a:p>
          <a:p>
            <a:r>
              <a:rPr lang="ru-RU" dirty="0" smtClean="0"/>
              <a:t>Ответ на проблемный вопрос урока.</a:t>
            </a:r>
          </a:p>
          <a:p>
            <a:r>
              <a:rPr lang="ru-RU" i="1" dirty="0" smtClean="0"/>
              <a:t>Задание на дом:</a:t>
            </a:r>
            <a:endParaRPr lang="ru-RU" dirty="0" smtClean="0"/>
          </a:p>
          <a:p>
            <a:r>
              <a:rPr lang="ru-RU" i="1" dirty="0" smtClean="0"/>
              <a:t>Составить индивидуальные образовательные программы по теме «Три закона Ньютона».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Выступления групп. Эксперты оценивают.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Цель </a:t>
            </a:r>
            <a:r>
              <a:rPr lang="ru-RU" dirty="0" smtClean="0">
                <a:solidFill>
                  <a:srgbClr val="FF0000"/>
                </a:solidFill>
              </a:rPr>
              <a:t>урока</a:t>
            </a:r>
            <a:r>
              <a:rPr lang="ru-RU" dirty="0" smtClean="0"/>
              <a:t>: составление учениками общего представления о значимости законов  Ньютона в решении большого количества задач ЕГЭ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Проблема урока</a:t>
            </a:r>
            <a:r>
              <a:rPr lang="ru-RU" dirty="0" smtClean="0"/>
              <a:t>: всегда ли действуют законы Ньютона?!?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 коммуникативного типа, обобщающий творческий отчёт с групповой работой.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Объяснение структуры урока, постановка его целей учениками.    3 мин.</a:t>
            </a:r>
          </a:p>
          <a:p>
            <a:pPr lvl="0"/>
            <a:r>
              <a:rPr lang="ru-RU" dirty="0" smtClean="0"/>
              <a:t>Демонстрация опытов.   7 мин.</a:t>
            </a:r>
          </a:p>
          <a:p>
            <a:pPr lvl="0"/>
            <a:r>
              <a:rPr lang="ru-RU" dirty="0" smtClean="0"/>
              <a:t>Фронтальный коллективный сбор информации по теме урока.    10 мин.</a:t>
            </a:r>
          </a:p>
          <a:p>
            <a:pPr lvl="0"/>
            <a:r>
              <a:rPr lang="ru-RU" dirty="0" smtClean="0"/>
              <a:t>Создание  трёх рабочих групп и группы экспертов.(Решение качественных задач).    5 мин.</a:t>
            </a:r>
          </a:p>
          <a:p>
            <a:pPr lvl="0"/>
            <a:r>
              <a:rPr lang="ru-RU" dirty="0" smtClean="0"/>
              <a:t>Работа групп по контрольным картам.    30 мин.</a:t>
            </a:r>
          </a:p>
          <a:p>
            <a:pPr lvl="0"/>
            <a:r>
              <a:rPr lang="ru-RU" dirty="0" smtClean="0"/>
              <a:t>Выступление групп с использованием домашних заготовок ( презентаций и подборок задач из тестов ЕГЭ по трем законам Ньютона.  30 мин.</a:t>
            </a:r>
          </a:p>
          <a:p>
            <a:pPr lvl="0"/>
            <a:r>
              <a:rPr lang="ru-RU" dirty="0" smtClean="0"/>
              <a:t>Оценка выступлений. Рефлексия. 5 мин.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/>
              <a:t>План урока.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Птица в клетке – ящике сидит на дне. Ящик с ней уравновешен на весах. Нарушится ли равновесие весов, если птица взлетит?</a:t>
            </a:r>
          </a:p>
          <a:p>
            <a:r>
              <a:rPr lang="ru-RU" dirty="0" smtClean="0"/>
              <a:t>2. Заяц, спасаясь от преследующей его собаки, делает резкие прыжки в сторону. Почему собаке трудно поймать зайца, хотя она бегает быстрее?</a:t>
            </a:r>
          </a:p>
          <a:p>
            <a:r>
              <a:rPr lang="ru-RU" dirty="0" smtClean="0"/>
              <a:t>3. Некоторые морские животные, например каракатицы, перемещается в воде, выбрасывая из себя струю жидкости. Какое физическое явление лежит в основе такого движения?</a:t>
            </a:r>
          </a:p>
          <a:p>
            <a:r>
              <a:rPr lang="ru-RU" dirty="0" smtClean="0"/>
              <a:t>4. Метеорит сгорает в атмосфере, не достигая поверхности Земли. Куда девается при этом его количество движения?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Качественные задачи.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Первый закон Ньютона.</a:t>
            </a:r>
          </a:p>
          <a:p>
            <a:pPr lvl="0"/>
            <a:r>
              <a:rPr lang="ru-RU" dirty="0" smtClean="0"/>
              <a:t>Свободное тело. Примеры.</a:t>
            </a:r>
          </a:p>
          <a:p>
            <a:pPr lvl="0"/>
            <a:r>
              <a:rPr lang="ru-RU" dirty="0" smtClean="0"/>
              <a:t>Инерция.</a:t>
            </a:r>
          </a:p>
          <a:p>
            <a:pPr lvl="0"/>
            <a:r>
              <a:rPr lang="ru-RU" dirty="0" smtClean="0"/>
              <a:t>Равномерное прямолинейное движение.</a:t>
            </a:r>
          </a:p>
          <a:p>
            <a:pPr lvl="0"/>
            <a:r>
              <a:rPr lang="ru-RU" dirty="0" smtClean="0"/>
              <a:t>Инерциальные системы отсчета.</a:t>
            </a:r>
          </a:p>
          <a:p>
            <a:pPr lvl="0"/>
            <a:r>
              <a:rPr lang="ru-RU" dirty="0" smtClean="0"/>
              <a:t>Принцип относительности Галилея.</a:t>
            </a:r>
          </a:p>
          <a:p>
            <a:pPr lvl="0"/>
            <a:r>
              <a:rPr lang="ru-RU" dirty="0" smtClean="0"/>
              <a:t>Решение задач ЕГЭ.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Контрольная карта 1 группе.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Второй закон Ньютона.</a:t>
            </a:r>
          </a:p>
          <a:p>
            <a:pPr lvl="0"/>
            <a:r>
              <a:rPr lang="ru-RU" dirty="0" smtClean="0"/>
              <a:t>Сила.</a:t>
            </a:r>
          </a:p>
          <a:p>
            <a:pPr lvl="0"/>
            <a:r>
              <a:rPr lang="ru-RU" dirty="0" smtClean="0"/>
              <a:t>Принцип суперпозиции.</a:t>
            </a:r>
          </a:p>
          <a:p>
            <a:pPr lvl="0"/>
            <a:r>
              <a:rPr lang="ru-RU" dirty="0" smtClean="0"/>
              <a:t> Вектор ускорения.</a:t>
            </a:r>
          </a:p>
          <a:p>
            <a:pPr lvl="0"/>
            <a:r>
              <a:rPr lang="ru-RU" dirty="0" smtClean="0"/>
              <a:t>В любой ли системе отсчёта справедлив второй закон Ньютона?</a:t>
            </a:r>
          </a:p>
          <a:p>
            <a:pPr lvl="0"/>
            <a:r>
              <a:rPr lang="ru-RU" dirty="0" smtClean="0"/>
              <a:t>Решение задач ЕГЭ.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Контрольная карта 2 группе.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Третий закон Ньютона.</a:t>
            </a:r>
          </a:p>
          <a:p>
            <a:pPr lvl="0"/>
            <a:r>
              <a:rPr lang="ru-RU" dirty="0" smtClean="0"/>
              <a:t>В любой ли системе отсчёта справедлив третий закон Ньютона?</a:t>
            </a:r>
          </a:p>
          <a:p>
            <a:pPr lvl="0"/>
            <a:r>
              <a:rPr lang="ru-RU" dirty="0" smtClean="0"/>
              <a:t>Классическая механика.</a:t>
            </a:r>
          </a:p>
          <a:p>
            <a:pPr lvl="0"/>
            <a:r>
              <a:rPr lang="ru-RU" dirty="0" smtClean="0"/>
              <a:t>Квантовая механика.</a:t>
            </a:r>
          </a:p>
          <a:p>
            <a:pPr lvl="0"/>
            <a:r>
              <a:rPr lang="ru-RU" dirty="0" smtClean="0"/>
              <a:t>Решение задач ЕГЭ.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Контрольная карта 3 группе.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A 2 № 238. Система отсчета связана с лифтом. Когда эту систему можно считать инерциальной</a:t>
            </a:r>
            <a:r>
              <a:rPr lang="ru-RU" dirty="0" smtClean="0"/>
              <a:t>?</a:t>
            </a:r>
          </a:p>
          <a:p>
            <a:r>
              <a:rPr lang="ru-RU" dirty="0" smtClean="0"/>
              <a:t>A 2 № 3562. К боковой поверхности цилиндра, вращающегося вокруг своей оси, прижимают второй цилиндр с осью, параллельной оси первого, и радиусом, вдвое превосходящим радиус первого. При совместном вращении двух цилиндров без проскальзывания у них совпадают</a:t>
            </a:r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) периоды вращения</a:t>
            </a:r>
          </a:p>
          <a:p>
            <a:pPr>
              <a:buNone/>
            </a:pPr>
            <a:r>
              <a:rPr lang="ru-RU" dirty="0" smtClean="0"/>
              <a:t>2) частоты вращения</a:t>
            </a:r>
          </a:p>
          <a:p>
            <a:pPr>
              <a:buNone/>
            </a:pPr>
            <a:r>
              <a:rPr lang="ru-RU" dirty="0" smtClean="0"/>
              <a:t>3) линейные скорости точек на </a:t>
            </a:r>
            <a:r>
              <a:rPr lang="ru-RU" dirty="0" err="1" smtClean="0"/>
              <a:t>повехности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4) центростремительные ускорения точек на </a:t>
            </a:r>
            <a:r>
              <a:rPr lang="ru-RU" dirty="0" smtClean="0"/>
              <a:t>поверхности.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Задачи ЕГЭ.</a:t>
            </a:r>
            <a:br>
              <a:rPr lang="ru-RU" sz="3600" dirty="0" smtClean="0"/>
            </a:br>
            <a:r>
              <a:rPr lang="ru-RU" sz="3100" dirty="0" smtClean="0"/>
              <a:t> Задания А2.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A 2 № 4222. Корпус динамометра приклеен к столу. К крюку динамометра привязана лёгкая нить . ко второму концу которой приложена постоянная сила. Чему равен модуль силы натяжения нити ? </a:t>
            </a:r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) 3 H</a:t>
            </a:r>
          </a:p>
          <a:p>
            <a:pPr>
              <a:buNone/>
            </a:pPr>
            <a:r>
              <a:rPr lang="ru-RU" dirty="0" smtClean="0"/>
              <a:t>2) 6 H</a:t>
            </a:r>
          </a:p>
          <a:p>
            <a:pPr>
              <a:buNone/>
            </a:pPr>
            <a:r>
              <a:rPr lang="ru-RU" dirty="0" smtClean="0"/>
              <a:t>3) 0 H</a:t>
            </a:r>
          </a:p>
          <a:p>
            <a:pPr>
              <a:buNone/>
            </a:pPr>
            <a:r>
              <a:rPr lang="ru-RU" dirty="0" smtClean="0"/>
              <a:t>4) может лежать в интервале от 3 Н до 6 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814</Words>
  <Application>Microsoft Office PowerPoint</Application>
  <PresentationFormat>Экран (4:3)</PresentationFormat>
  <Paragraphs>95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Тема урока: «Законы Ньютона». </vt:lpstr>
      <vt:lpstr>Урок коммуникативного типа, обобщающий творческий отчёт с групповой работой.</vt:lpstr>
      <vt:lpstr>План урока.</vt:lpstr>
      <vt:lpstr>Качественные задачи.</vt:lpstr>
      <vt:lpstr>Контрольная карта 1 группе.</vt:lpstr>
      <vt:lpstr>Контрольная карта 2 группе.</vt:lpstr>
      <vt:lpstr>Контрольная карта 3 группе.</vt:lpstr>
      <vt:lpstr>Задачи ЕГЭ.  Задания А2.</vt:lpstr>
      <vt:lpstr>Слайд 9</vt:lpstr>
      <vt:lpstr>РЕШЕНИЕ ЗАДАЧ.</vt:lpstr>
      <vt:lpstr>Решение задачи № 3562.</vt:lpstr>
      <vt:lpstr>Решение задачи №4222</vt:lpstr>
      <vt:lpstr>Выступления групп. Эксперты оценивают.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«Законы Ньютона».</dc:title>
  <dc:creator>ирина</dc:creator>
  <cp:lastModifiedBy>ирина</cp:lastModifiedBy>
  <cp:revision>6</cp:revision>
  <dcterms:created xsi:type="dcterms:W3CDTF">2013-10-12T10:19:28Z</dcterms:created>
  <dcterms:modified xsi:type="dcterms:W3CDTF">2013-10-12T11:20:38Z</dcterms:modified>
</cp:coreProperties>
</file>