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78" r:id="rId5"/>
    <p:sldId id="279" r:id="rId6"/>
    <p:sldId id="260" r:id="rId7"/>
    <p:sldId id="272" r:id="rId8"/>
    <p:sldId id="275" r:id="rId9"/>
    <p:sldId id="273" r:id="rId10"/>
    <p:sldId id="274" r:id="rId11"/>
    <p:sldId id="261" r:id="rId12"/>
    <p:sldId id="266" r:id="rId13"/>
    <p:sldId id="268" r:id="rId14"/>
    <p:sldId id="269" r:id="rId15"/>
    <p:sldId id="270" r:id="rId16"/>
    <p:sldId id="280" r:id="rId17"/>
    <p:sldId id="262" r:id="rId18"/>
    <p:sldId id="276" r:id="rId19"/>
    <p:sldId id="263" r:id="rId20"/>
    <p:sldId id="264" r:id="rId21"/>
    <p:sldId id="277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7" autoAdjust="0"/>
    <p:restoredTop sz="94455" autoAdjust="0"/>
  </p:normalViewPr>
  <p:slideViewPr>
    <p:cSldViewPr>
      <p:cViewPr>
        <p:scale>
          <a:sx n="66" d="100"/>
          <a:sy n="66" d="100"/>
        </p:scale>
        <p:origin x="-320" y="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notesViewPr>
    <p:cSldViewPr>
      <p:cViewPr varScale="1">
        <p:scale>
          <a:sx n="54" d="100"/>
          <a:sy n="54" d="100"/>
        </p:scale>
        <p:origin x="-190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B4C0-B60D-461F-8846-DC750A23EDE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A5841-E6A0-4A5C-A137-952D7C9C7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69E35-B9FE-4898-A0DF-1C68F6B11D7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BEA5B-D615-4F0E-9415-9BD8FD8C2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EA5B-D615-4F0E-9415-9BD8FD8C25C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EA5B-D615-4F0E-9415-9BD8FD8C25C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EA5B-D615-4F0E-9415-9BD8FD8C25C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90E7FA-9709-449D-9F91-72051F7470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B3CE88-6B66-41C9-9C58-1B9E47C1DC7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781" r:id="rId12"/>
    <p:sldLayoutId id="2147483780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52;&#1086;&#1103;%20&#1084;&#1091;&#1079;&#1099;&#1082;&#1072;\&#1053;&#1077;&#1080;&#1079;&#1074;&#1077;&#1089;&#1090;&#1085;&#1099;&#1081;%20&#1080;&#1089;&#1087;&#1086;&#1083;&#1085;&#1080;&#1090;&#1077;&#1083;&#1100;\&#1057;&#1087;&#1086;&#1088;&#1090;&#1080;&#1074;&#1085;&#1099;&#1077;\&#1059;&#1089;&#1072;&#1090;&#1099;&#1081;%20&#1085;&#1103;&#1085;&#1100;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2212848" cy="158262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МУДОД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Детско-юношеская спортивная школа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0" y="2828784"/>
            <a:ext cx="2819400" cy="22563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ОТДЕЛЕНИЕ  ЛЫЖНЫЕ ГОНКИ       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      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smtClean="0">
                <a:solidFill>
                  <a:srgbClr val="00B0F0"/>
                </a:solidFill>
              </a:rPr>
              <a:t>на базе  МОУ «общеобразовательная средняя школа №8»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Дюсш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0054" r="10054"/>
          <a:stretch>
            <a:fillRect/>
          </a:stretch>
        </p:blipFill>
        <p:spPr/>
      </p:pic>
      <p:pic>
        <p:nvPicPr>
          <p:cNvPr id="6" name="Усатый нян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2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эстафете 2место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</a:t>
            </a:r>
            <a:r>
              <a:rPr lang="ru-RU" sz="2400" dirty="0" smtClean="0"/>
              <a:t>ролова Юля,</a:t>
            </a:r>
          </a:p>
          <a:p>
            <a:r>
              <a:rPr lang="ru-RU" sz="2400" dirty="0" err="1" smtClean="0"/>
              <a:t>Пилюга</a:t>
            </a:r>
            <a:r>
              <a:rPr lang="ru-RU" sz="2400" dirty="0" smtClean="0"/>
              <a:t> Настя</a:t>
            </a:r>
          </a:p>
          <a:p>
            <a:r>
              <a:rPr lang="ru-RU" sz="2400" dirty="0" err="1" smtClean="0"/>
              <a:t>Абдерахимова</a:t>
            </a:r>
            <a:endParaRPr lang="ru-RU" sz="2400" dirty="0" smtClean="0"/>
          </a:p>
          <a:p>
            <a:r>
              <a:rPr lang="ru-RU" sz="2400" dirty="0" smtClean="0"/>
              <a:t>Алина</a:t>
            </a:r>
          </a:p>
        </p:txBody>
      </p:sp>
      <p:pic>
        <p:nvPicPr>
          <p:cNvPr id="5" name="Рисунок 4" descr="09.03.2009 14_48_0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44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.01.2008 13_07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17"/>
          <a:stretch>
            <a:fillRect/>
          </a:stretch>
        </p:blipFill>
        <p:spPr>
          <a:xfrm>
            <a:off x="0" y="714356"/>
            <a:ext cx="4394778" cy="3564000"/>
          </a:xfrm>
        </p:spPr>
      </p:pic>
      <p:pic>
        <p:nvPicPr>
          <p:cNvPr id="5" name="Рисунок 4" descr="06.01.2008 13_07_0002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4344000" y="714356"/>
            <a:ext cx="4800000" cy="3600000"/>
          </a:xfrm>
          <a:prstGeom prst="rect">
            <a:avLst/>
          </a:prstGeom>
        </p:spPr>
      </p:pic>
      <p:pic>
        <p:nvPicPr>
          <p:cNvPr id="7" name="Рисунок 6" descr="16.03.2008 12_54_0001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t="23832" r="-723"/>
          <a:stretch>
            <a:fillRect/>
          </a:stretch>
        </p:blipFill>
        <p:spPr>
          <a:xfrm>
            <a:off x="2357422" y="4143380"/>
            <a:ext cx="4786346" cy="2714620"/>
          </a:xfrm>
          <a:prstGeom prst="rect">
            <a:avLst/>
          </a:prstGeom>
        </p:spPr>
      </p:pic>
    </p:spTree>
  </p:cSld>
  <p:clrMapOvr>
    <a:masterClrMapping/>
  </p:clrMapOvr>
  <p:transition advTm="773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Чемпионами становятся не все, но никто и не проигрывает в спорте</a:t>
            </a:r>
            <a:endParaRPr lang="ru-RU" sz="4000" dirty="0"/>
          </a:p>
        </p:txBody>
      </p:sp>
      <p:pic>
        <p:nvPicPr>
          <p:cNvPr id="4" name="Содержимое 3" descr="09.03.2009 12_36_0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t="38131" r="17780" b="19925"/>
          <a:stretch>
            <a:fillRect/>
          </a:stretch>
        </p:blipFill>
        <p:spPr>
          <a:xfrm>
            <a:off x="571472" y="3000372"/>
            <a:ext cx="8215370" cy="3143248"/>
          </a:xfrm>
        </p:spPr>
      </p:pic>
    </p:spTree>
  </p:cSld>
  <p:clrMapOvr>
    <a:masterClrMapping/>
  </p:clrMapOvr>
  <p:transition advTm="9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.03.2009 12_58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92" b="7703"/>
          <a:stretch>
            <a:fillRect/>
          </a:stretch>
        </p:blipFill>
        <p:spPr>
          <a:xfrm>
            <a:off x="571472" y="285728"/>
            <a:ext cx="8215370" cy="5715016"/>
          </a:xfrm>
        </p:spPr>
      </p:pic>
    </p:spTree>
  </p:cSld>
  <p:clrMapOvr>
    <a:masterClrMapping/>
  </p:clrMapOvr>
  <p:transition advTm="223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.03.2009 13_00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25" t="4614" r="17798" b="1285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63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Начальник дистанции - самая юная участница</a:t>
            </a:r>
            <a:br>
              <a:rPr lang="ru-RU" sz="3600" dirty="0" smtClean="0"/>
            </a:br>
            <a:r>
              <a:rPr lang="ru-RU" sz="3600" dirty="0" smtClean="0"/>
              <a:t>  соревнований  </a:t>
            </a:r>
            <a:r>
              <a:rPr lang="ru-RU" sz="3600" dirty="0" err="1" smtClean="0"/>
              <a:t>Абдерахимова</a:t>
            </a:r>
            <a:r>
              <a:rPr lang="ru-RU" sz="3600" dirty="0" smtClean="0"/>
              <a:t> Алина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09.03.2009 13_23_0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rcRect l="43319" t="22956" r="12417" b="21567"/>
          <a:stretch>
            <a:fillRect/>
          </a:stretch>
        </p:blipFill>
        <p:spPr>
          <a:xfrm>
            <a:off x="1714480" y="1566000"/>
            <a:ext cx="5629831" cy="5292000"/>
          </a:xfrm>
        </p:spPr>
      </p:pic>
    </p:spTree>
  </p:cSld>
  <p:clrMapOvr>
    <a:masterClrMapping/>
  </p:clrMapOvr>
  <p:transition advTm="5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.03.2009 12_33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12000" cy="3384000"/>
          </a:xfrm>
        </p:spPr>
      </p:pic>
      <p:pic>
        <p:nvPicPr>
          <p:cNvPr id="6" name="Рисунок 5" descr="15.03.2009 12_31_0001.jpg"/>
          <p:cNvPicPr>
            <a:picLocks noChangeAspect="1"/>
          </p:cNvPicPr>
          <p:nvPr/>
        </p:nvPicPr>
        <p:blipFill>
          <a:blip r:embed="rId3" cstate="print"/>
          <a:srcRect l="-231" b="4831"/>
          <a:stretch>
            <a:fillRect/>
          </a:stretch>
        </p:blipFill>
        <p:spPr>
          <a:xfrm>
            <a:off x="4429124" y="0"/>
            <a:ext cx="4714876" cy="3357562"/>
          </a:xfrm>
          <a:prstGeom prst="rect">
            <a:avLst/>
          </a:prstGeom>
        </p:spPr>
      </p:pic>
      <p:pic>
        <p:nvPicPr>
          <p:cNvPr id="7" name="Рисунок 6" descr="15.03.2009 12_33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94000"/>
            <a:ext cx="4752000" cy="3564000"/>
          </a:xfrm>
          <a:prstGeom prst="rect">
            <a:avLst/>
          </a:prstGeom>
        </p:spPr>
      </p:pic>
      <p:pic>
        <p:nvPicPr>
          <p:cNvPr id="8" name="Рисунок 7" descr="15.03.2009 13_32_0001.jpg"/>
          <p:cNvPicPr>
            <a:picLocks noChangeAspect="1"/>
          </p:cNvPicPr>
          <p:nvPr/>
        </p:nvPicPr>
        <p:blipFill>
          <a:blip r:embed="rId5" cstate="print"/>
          <a:srcRect l="2171" t="1945" r="8824"/>
          <a:stretch>
            <a:fillRect/>
          </a:stretch>
        </p:blipFill>
        <p:spPr>
          <a:xfrm>
            <a:off x="4743424" y="3222000"/>
            <a:ext cx="4400576" cy="3636000"/>
          </a:xfrm>
          <a:prstGeom prst="rect">
            <a:avLst/>
          </a:prstGeom>
        </p:spPr>
      </p:pic>
    </p:spTree>
  </p:cSld>
  <p:clrMapOvr>
    <a:masterClrMapping/>
  </p:clrMapOvr>
  <p:transition advTm="89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Лыжный поход   к                     «</a:t>
            </a:r>
            <a:r>
              <a:rPr lang="ru-RU" dirty="0" err="1" smtClean="0">
                <a:solidFill>
                  <a:srgbClr val="0070C0"/>
                </a:solidFill>
              </a:rPr>
              <a:t>Гремячему</a:t>
            </a:r>
            <a:r>
              <a:rPr lang="ru-RU" dirty="0" smtClean="0">
                <a:solidFill>
                  <a:srgbClr val="0070C0"/>
                </a:solidFill>
              </a:rPr>
              <a:t> ключу»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19.03.2008 11_10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738" t="20353" r="19098" b="17571"/>
          <a:stretch>
            <a:fillRect/>
          </a:stretch>
        </p:blipFill>
        <p:spPr>
          <a:xfrm>
            <a:off x="928662" y="1357298"/>
            <a:ext cx="7634350" cy="5292000"/>
          </a:xfrm>
        </p:spPr>
      </p:pic>
    </p:spTree>
  </p:cSld>
  <p:clrMapOvr>
    <a:masterClrMapping/>
  </p:clrMapOvr>
  <p:transition advTm="280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57694"/>
            <a:ext cx="8229600" cy="64293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Надо ведь ещё дойти </a:t>
            </a:r>
            <a:br>
              <a:rPr lang="ru-RU" sz="3200" dirty="0" smtClean="0"/>
            </a:br>
            <a:r>
              <a:rPr lang="ru-RU" sz="3200" dirty="0" smtClean="0"/>
              <a:t>до туда…</a:t>
            </a:r>
            <a:endParaRPr lang="ru-RU" sz="3200" dirty="0"/>
          </a:p>
        </p:txBody>
      </p:sp>
      <p:pic>
        <p:nvPicPr>
          <p:cNvPr id="4" name="Содержимое 3" descr="18.03.2009 11_30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2550" r="8453"/>
          <a:stretch>
            <a:fillRect/>
          </a:stretch>
        </p:blipFill>
        <p:spPr>
          <a:xfrm>
            <a:off x="0" y="-1"/>
            <a:ext cx="6319368" cy="3492000"/>
          </a:xfrm>
          <a:prstGeom prst="cloudCallout">
            <a:avLst/>
          </a:prstGeom>
        </p:spPr>
      </p:pic>
      <p:pic>
        <p:nvPicPr>
          <p:cNvPr id="5" name="Рисунок 4" descr="18.03.2009 14_37_0001.jpg"/>
          <p:cNvPicPr>
            <a:picLocks noChangeAspect="1"/>
          </p:cNvPicPr>
          <p:nvPr/>
        </p:nvPicPr>
        <p:blipFill>
          <a:blip r:embed="rId3" cstate="print"/>
          <a:srcRect r="19286"/>
          <a:stretch>
            <a:fillRect/>
          </a:stretch>
        </p:blipFill>
        <p:spPr>
          <a:xfrm>
            <a:off x="4262414" y="2321992"/>
            <a:ext cx="4881586" cy="4536008"/>
          </a:xfrm>
          <a:prstGeom prst="flowChartConnector">
            <a:avLst/>
          </a:prstGeom>
        </p:spPr>
      </p:pic>
    </p:spTree>
  </p:cSld>
  <p:clrMapOvr>
    <a:masterClrMapping/>
  </p:clrMapOvr>
  <p:transition advTm="4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9.03.2008 11_10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67000"/>
            <a:ext cx="8388000" cy="6291000"/>
          </a:xfrm>
          <a:prstGeom prst="rect">
            <a:avLst/>
          </a:prstGeom>
        </p:spPr>
      </p:pic>
    </p:spTree>
  </p:cSld>
  <p:clrMapOvr>
    <a:masterClrMapping/>
  </p:clrMapOvr>
  <p:transition advTm="61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29.11.2007 13_23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2"/>
            <a:ext cx="3936000" cy="2952000"/>
          </a:xfrm>
          <a:prstGeom prst="rect">
            <a:avLst/>
          </a:prstGeom>
        </p:spPr>
      </p:pic>
      <p:pic>
        <p:nvPicPr>
          <p:cNvPr id="6" name="Содержимое 3" descr="29.11.2007 13_23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714752"/>
            <a:ext cx="3936000" cy="295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28677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Приглашаем в школу лыжника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Школа  дает основы знаний. И в нашей ты получишь знания о современной технике лыжных ходов, о принципах и системе тренировки, инвентаре лыжника, смазке лыж, об истории лыж, о лучших наших лыжниках- олимпийских чемпионах  и  чемпионах мира.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6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.03.2008 12_08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82" t="22629" r="15708" b="12195"/>
          <a:stretch>
            <a:fillRect/>
          </a:stretch>
        </p:blipFill>
        <p:spPr>
          <a:xfrm>
            <a:off x="214282" y="357166"/>
            <a:ext cx="4244433" cy="3024000"/>
          </a:xfrm>
          <a:ln w="76200">
            <a:solidFill>
              <a:srgbClr val="00B0F0"/>
            </a:solidFill>
          </a:ln>
        </p:spPr>
      </p:pic>
      <p:pic>
        <p:nvPicPr>
          <p:cNvPr id="5" name="Рисунок 4" descr="19.03.2008 12_09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8604"/>
            <a:ext cx="3984000" cy="2988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 descr="19.03.2008 11_37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510000"/>
            <a:ext cx="4464000" cy="3348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Рисунок 6" descr="19.03.2008 11_37_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46000"/>
            <a:ext cx="4416000" cy="3312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ransition advTm="12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.03.2009 12_04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60000" cy="3420000"/>
          </a:xfrm>
        </p:spPr>
      </p:pic>
      <p:pic>
        <p:nvPicPr>
          <p:cNvPr id="8" name="Рисунок 7" descr="18.03.2009 13_54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000" y="0"/>
            <a:ext cx="4608000" cy="3456000"/>
          </a:xfrm>
          <a:prstGeom prst="rect">
            <a:avLst/>
          </a:prstGeom>
        </p:spPr>
      </p:pic>
      <p:pic>
        <p:nvPicPr>
          <p:cNvPr id="9" name="Рисунок 8" descr="18.03.2009 13_54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56000"/>
            <a:ext cx="4536000" cy="3402000"/>
          </a:xfrm>
          <a:prstGeom prst="rect">
            <a:avLst/>
          </a:prstGeom>
        </p:spPr>
      </p:pic>
      <p:pic>
        <p:nvPicPr>
          <p:cNvPr id="10" name="Рисунок 9" descr="18.03.2009 13_54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advTm="7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FadeUp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Ждём  вас!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8186766" cy="33242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Каждый, кто начинает заниматься лыжным спортом, ставит перед собой определенную цель: один хочет стать чемпионом, другой - просто сильнее и выносливее, третий стремиться с помощью ходьбы на лыжах похудеть, четвертый- укрепить волю. И все это возможно</a:t>
            </a:r>
            <a:r>
              <a:rPr lang="ru-RU" dirty="0" smtClean="0">
                <a:solidFill>
                  <a:srgbClr val="0070C0"/>
                </a:solidFill>
              </a:rPr>
              <a:t>. Нужно лишь регулярно, не делая себе поблажек и скидок, упорно тренироваться.</a:t>
            </a:r>
          </a:p>
          <a:p>
            <a:endParaRPr lang="ru-RU" dirty="0"/>
          </a:p>
        </p:txBody>
      </p:sp>
      <p:pic>
        <p:nvPicPr>
          <p:cNvPr id="4" name="Содержимое 7" descr="Фото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137" b="32080"/>
          <a:stretch>
            <a:fillRect/>
          </a:stretch>
        </p:blipFill>
        <p:spPr>
          <a:xfrm>
            <a:off x="1000100" y="214290"/>
            <a:ext cx="6645560" cy="2880000"/>
          </a:xfrm>
        </p:spPr>
      </p:pic>
    </p:spTree>
  </p:cSld>
  <p:clrMapOvr>
    <a:masterClrMapping/>
  </p:clrMapOvr>
  <p:transition advTm="14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Пользователь\Мои документы\сценарии праздников\My Art\Фото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9288000" cy="6966000"/>
          </a:xfrm>
          <a:prstGeom prst="rect">
            <a:avLst/>
          </a:prstGeom>
          <a:noFill/>
        </p:spPr>
      </p:pic>
    </p:spTree>
  </p:cSld>
  <p:clrMapOvr>
    <a:masterClrMapping/>
  </p:clrMapOvr>
  <p:transition advTm="410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Пользователь\Мои документы\сценарии праздников\My Art\Фото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428736"/>
            <a:ext cx="6336000" cy="4752000"/>
          </a:xfrm>
          <a:prstGeom prst="rect">
            <a:avLst/>
          </a:prstGeom>
          <a:noFill/>
        </p:spPr>
      </p:pic>
    </p:spTree>
  </p:cSld>
  <p:clrMapOvr>
    <a:masterClrMapping/>
  </p:clrMapOvr>
  <p:transition advTm="433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Кросс лыжников</a:t>
            </a:r>
            <a:r>
              <a:rPr lang="ru-RU" dirty="0" smtClean="0">
                <a:solidFill>
                  <a:srgbClr val="92D050"/>
                </a:solidFill>
              </a:rPr>
              <a:t>                                     Многие новички считают, что главные события в жизни лыжника начинаются с того  дня, когда выпадает снег. Однако это не так.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Рисунок 4" descr="05.10.2008 11_47 _1__00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>
          <a:xfrm rot="420000">
            <a:off x="2846606" y="1044037"/>
            <a:ext cx="5707673" cy="4860000"/>
          </a:xfrm>
        </p:spPr>
      </p:pic>
    </p:spTree>
  </p:cSld>
  <p:clrMapOvr>
    <a:masterClrMapping/>
  </p:clrMapOvr>
  <p:transition advTm="86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2212848" cy="1582621"/>
          </a:xfrm>
        </p:spPr>
        <p:txBody>
          <a:bodyPr/>
          <a:lstStyle/>
          <a:p>
            <a:r>
              <a:rPr lang="ru-RU" dirty="0" smtClean="0"/>
              <a:t>Кросс лыжников         </a:t>
            </a:r>
            <a:endParaRPr lang="ru-RU" dirty="0"/>
          </a:p>
        </p:txBody>
      </p:sp>
      <p:pic>
        <p:nvPicPr>
          <p:cNvPr id="7" name="Рисунок 6" descr="05.10.2008 11_39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85860"/>
            <a:ext cx="7440000" cy="5580000"/>
          </a:xfrm>
          <a:prstGeom prst="flowChartOr">
            <a:avLst/>
          </a:prstGeom>
        </p:spPr>
      </p:pic>
    </p:spTree>
  </p:cSld>
  <p:clrMapOvr>
    <a:masterClrMapping/>
  </p:clrMapOvr>
  <p:transition advTm="47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Фролова Юля- </a:t>
            </a:r>
            <a:r>
              <a:rPr lang="ru-RU" dirty="0" smtClean="0"/>
              <a:t>победитель «кросса лыжников»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5.10.2008 13_13 _1__0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2985410" y="1039154"/>
            <a:ext cx="5623115" cy="4788000"/>
          </a:xfrm>
        </p:spPr>
      </p:pic>
      <p:sp>
        <p:nvSpPr>
          <p:cNvPr id="6" name="Стрелка вправо 5"/>
          <p:cNvSpPr/>
          <p:nvPr/>
        </p:nvSpPr>
        <p:spPr>
          <a:xfrm rot="16200000">
            <a:off x="4825178" y="5747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Tm="4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09.03.2009 13_23_000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>
          <a:xfrm>
            <a:off x="4000496" y="0"/>
            <a:ext cx="5130000" cy="2592000"/>
          </a:xfrm>
        </p:spPr>
      </p:pic>
      <p:pic>
        <p:nvPicPr>
          <p:cNvPr id="6" name="Рисунок 5" descr="09.03.2009 14_41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000" y="2714620"/>
            <a:ext cx="4464000" cy="3348000"/>
          </a:xfrm>
          <a:prstGeom prst="rect">
            <a:avLst/>
          </a:prstGeom>
        </p:spPr>
      </p:pic>
      <p:pic>
        <p:nvPicPr>
          <p:cNvPr id="8" name="Рисунок 7" descr="09.03.2009 12_36_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43182"/>
            <a:ext cx="4608000" cy="3456000"/>
          </a:xfrm>
          <a:prstGeom prst="rect">
            <a:avLst/>
          </a:prstGeom>
        </p:spPr>
      </p:pic>
      <p:pic>
        <p:nvPicPr>
          <p:cNvPr id="9" name="Рисунок 8" descr="09.03.2009 12_36_0001.jpg"/>
          <p:cNvPicPr>
            <a:picLocks noChangeAspect="1"/>
          </p:cNvPicPr>
          <p:nvPr/>
        </p:nvPicPr>
        <p:blipFill>
          <a:blip r:embed="rId6" cstate="print"/>
          <a:srcRect t="12560" r="153"/>
          <a:stretch>
            <a:fillRect/>
          </a:stretch>
        </p:blipFill>
        <p:spPr>
          <a:xfrm>
            <a:off x="-2" y="0"/>
            <a:ext cx="4001184" cy="2628000"/>
          </a:xfrm>
          <a:prstGeom prst="rect">
            <a:avLst/>
          </a:prstGeom>
        </p:spPr>
      </p:pic>
    </p:spTree>
  </p:cSld>
  <p:clrMapOvr>
    <a:masterClrMapping/>
  </p:clrMapOvr>
  <p:transition advTm="4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</TotalTime>
  <Words>157</Words>
  <Application>Microsoft Office PowerPoint</Application>
  <PresentationFormat>Экран (4:3)</PresentationFormat>
  <Paragraphs>22</Paragraphs>
  <Slides>22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МУДОД Детско-юношеская спортивная школа</vt:lpstr>
      <vt:lpstr>Приглашаем в школу лыжника Школа  дает основы знаний. И в нашей ты получишь знания о современной технике лыжных ходов, о принципах и системе тренировки, инвентаре лыжника, смазке лыж, об истории лыж, о лучших наших лыжниках- олимпийских чемпионах  и  чемпионах мира. </vt:lpstr>
      <vt:lpstr>Слайд 3</vt:lpstr>
      <vt:lpstr>Слайд 4</vt:lpstr>
      <vt:lpstr>Слайд 5</vt:lpstr>
      <vt:lpstr>Кросс лыжников                                     Многие новички считают, что главные события в жизни лыжника начинаются с того  дня, когда выпадает снег. Однако это не так.</vt:lpstr>
      <vt:lpstr>Кросс лыжников         </vt:lpstr>
      <vt:lpstr>Фролова Юля- победитель «кросса лыжников»</vt:lpstr>
      <vt:lpstr>Слайд 9</vt:lpstr>
      <vt:lpstr>В эстафете 2место</vt:lpstr>
      <vt:lpstr>Слайд 11</vt:lpstr>
      <vt:lpstr>Чемпионами становятся не все, но никто и не проигрывает в спорте</vt:lpstr>
      <vt:lpstr>Слайд 13</vt:lpstr>
      <vt:lpstr>Слайд 14</vt:lpstr>
      <vt:lpstr>Начальник дистанции - самая юная участница   соревнований  Абдерахимова Алина </vt:lpstr>
      <vt:lpstr>Слайд 16</vt:lpstr>
      <vt:lpstr>Лыжный поход   к                     «Гремячему ключу»</vt:lpstr>
      <vt:lpstr>Надо ведь ещё дойти  до туда…</vt:lpstr>
      <vt:lpstr>Слайд 19</vt:lpstr>
      <vt:lpstr>Слайд 20</vt:lpstr>
      <vt:lpstr>Слайд 21</vt:lpstr>
      <vt:lpstr>Ждём  вас!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МУДОД  ДЕТСКО_ЮНОШЕСКАЯ СПОРТИВНАЯ ШКОЛА</dc:title>
  <dc:creator>Ивкина</dc:creator>
  <cp:lastModifiedBy>Ивкина Татьяна</cp:lastModifiedBy>
  <cp:revision>46</cp:revision>
  <dcterms:created xsi:type="dcterms:W3CDTF">2009-02-11T17:53:05Z</dcterms:created>
  <dcterms:modified xsi:type="dcterms:W3CDTF">2012-01-22T15:49:51Z</dcterms:modified>
</cp:coreProperties>
</file>