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2" r:id="rId4"/>
    <p:sldId id="258" r:id="rId5"/>
    <p:sldId id="266" r:id="rId6"/>
    <p:sldId id="265" r:id="rId7"/>
    <p:sldId id="273" r:id="rId8"/>
    <p:sldId id="278" r:id="rId9"/>
    <p:sldId id="285" r:id="rId10"/>
    <p:sldId id="286" r:id="rId11"/>
    <p:sldId id="287" r:id="rId12"/>
    <p:sldId id="282" r:id="rId13"/>
    <p:sldId id="26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63" r:id="rId23"/>
    <p:sldId id="280" r:id="rId24"/>
    <p:sldId id="283" r:id="rId25"/>
    <p:sldId id="284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60" d="100"/>
          <a:sy n="60" d="100"/>
        </p:scale>
        <p:origin x="-143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BC8B-A8D2-4D60-A3E9-A5FF98EF4C8E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30594-A2BD-4C7A-B67A-77784FA301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C5FB4-4EAF-4045-A86A-663EB9014283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46925-CB39-4C93-865D-94550B51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F3E115-70C3-426A-837B-9540DDF9E8B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458200" cy="1470025"/>
          </a:xfrm>
        </p:spPr>
        <p:txBody>
          <a:bodyPr/>
          <a:lstStyle/>
          <a:p>
            <a:pPr algn="r"/>
            <a:r>
              <a:rPr lang="ru-RU" dirty="0" smtClean="0">
                <a:latin typeface="+mn-lt"/>
              </a:rPr>
              <a:t>СВОБОДНЫЕ  КОЛЕБАНИЯ  В КОЛЕБАТЕЛЬНОМ  КОНТУРЕ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929322" y="4357694"/>
            <a:ext cx="1785950" cy="2143934"/>
            <a:chOff x="3143240" y="2000240"/>
            <a:chExt cx="1785950" cy="2143934"/>
          </a:xfrm>
        </p:grpSpPr>
        <p:grpSp>
          <p:nvGrpSpPr>
            <p:cNvPr id="5" name="Группа 3"/>
            <p:cNvGrpSpPr/>
            <p:nvPr/>
          </p:nvGrpSpPr>
          <p:grpSpPr>
            <a:xfrm rot="10800000">
              <a:off x="3143240" y="2000240"/>
              <a:ext cx="357190" cy="2143140"/>
              <a:chOff x="4929190" y="2500306"/>
              <a:chExt cx="357190" cy="2143140"/>
            </a:xfrm>
          </p:grpSpPr>
          <p:sp>
            <p:nvSpPr>
              <p:cNvPr id="12" name="Дуга 11"/>
              <p:cNvSpPr/>
              <p:nvPr/>
            </p:nvSpPr>
            <p:spPr>
              <a:xfrm>
                <a:off x="4929190" y="250030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4929190" y="285749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4929190" y="321468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Дуга 14"/>
              <p:cNvSpPr/>
              <p:nvPr/>
            </p:nvSpPr>
            <p:spPr>
              <a:xfrm>
                <a:off x="4929190" y="357187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Дуга 15"/>
              <p:cNvSpPr/>
              <p:nvPr/>
            </p:nvSpPr>
            <p:spPr>
              <a:xfrm>
                <a:off x="4929190" y="392906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Дуга 16"/>
              <p:cNvSpPr/>
              <p:nvPr/>
            </p:nvSpPr>
            <p:spPr>
              <a:xfrm>
                <a:off x="4929190" y="428625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286116" y="2000240"/>
              <a:ext cx="1523967" cy="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286116" y="4143380"/>
              <a:ext cx="1500198" cy="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287042" y="2499512"/>
              <a:ext cx="100013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4321967" y="3679033"/>
              <a:ext cx="92869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572000" y="3000372"/>
              <a:ext cx="35719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000" y="3214686"/>
              <a:ext cx="35719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6143636" y="528638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  <a:cs typeface="Times New Roman" pitchFamily="18" charset="0"/>
              </a:rPr>
              <a:t>L</a:t>
            </a:r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6710" y="5286388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  <a:cs typeface="Times New Roman" pitchFamily="18" charset="0"/>
              </a:rPr>
              <a:t>C</a:t>
            </a:r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34" name="Выгнутая влево стрелка 33"/>
          <p:cNvSpPr/>
          <p:nvPr/>
        </p:nvSpPr>
        <p:spPr>
          <a:xfrm rot="5400000">
            <a:off x="6572264" y="4000504"/>
            <a:ext cx="428628" cy="1285884"/>
          </a:xfrm>
          <a:prstGeom prst="curvedRightArrow">
            <a:avLst>
              <a:gd name="adj1" fmla="val 16331"/>
              <a:gd name="adj2" fmla="val 48614"/>
              <a:gd name="adj3" fmla="val 38333"/>
            </a:avLst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 rot="16200000" flipH="1">
            <a:off x="6612745" y="4317213"/>
            <a:ext cx="419104" cy="1214446"/>
          </a:xfrm>
          <a:prstGeom prst="curvedRightArrow">
            <a:avLst>
              <a:gd name="adj1" fmla="val 16331"/>
              <a:gd name="adj2" fmla="val 48614"/>
              <a:gd name="adj3" fmla="val 38333"/>
            </a:avLst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595" t="25611" r="26595" b="26099"/>
          <a:stretch>
            <a:fillRect/>
          </a:stretch>
        </p:blipFill>
        <p:spPr bwMode="auto">
          <a:xfrm>
            <a:off x="251520" y="836712"/>
            <a:ext cx="8658342" cy="502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Условия возникновения электромагнитных колебаний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None/>
            </a:pPr>
            <a:r>
              <a:rPr lang="ru-RU" sz="2400" b="1" dirty="0" smtClean="0"/>
              <a:t>   1. Наличие колебательного контура.</a:t>
            </a:r>
          </a:p>
          <a:p>
            <a:pPr marL="566928" indent="-457200">
              <a:buNone/>
            </a:pPr>
            <a:r>
              <a:rPr lang="ru-RU" sz="2400" b="1" dirty="0" smtClean="0"/>
              <a:t>   2. Электрическое сопротивление должно быть  </a:t>
            </a:r>
          </a:p>
          <a:p>
            <a:pPr marL="566928" indent="-457200">
              <a:buNone/>
            </a:pPr>
            <a:r>
              <a:rPr lang="ru-RU" sz="2400" b="1" dirty="0" smtClean="0"/>
              <a:t>                  очень маленьким.</a:t>
            </a:r>
          </a:p>
          <a:p>
            <a:pPr marL="566928" indent="-457200">
              <a:buNone/>
            </a:pPr>
            <a:r>
              <a:rPr lang="ru-RU" sz="2400" b="1" dirty="0" smtClean="0"/>
              <a:t>   3. Зарядить конденсатор (вывести систему из    </a:t>
            </a:r>
          </a:p>
          <a:p>
            <a:pPr marL="566928" indent="-457200">
              <a:buNone/>
            </a:pPr>
            <a:r>
              <a:rPr lang="ru-RU" sz="2400" b="1" dirty="0" smtClean="0"/>
              <a:t>                  равновесия).</a:t>
            </a:r>
          </a:p>
          <a:p>
            <a:pPr marL="566928" indent="-4572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/>
          <p:cNvSpPr>
            <a:spLocks noChangeShapeType="1"/>
          </p:cNvSpPr>
          <p:nvPr/>
        </p:nvSpPr>
        <p:spPr bwMode="auto">
          <a:xfrm>
            <a:off x="2411413" y="5373688"/>
            <a:ext cx="432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 flipV="1">
            <a:off x="2411413" y="4149725"/>
            <a:ext cx="0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6732588" y="4652963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V="1">
            <a:off x="4572000" y="4076700"/>
            <a:ext cx="0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2411413" y="1989138"/>
            <a:ext cx="1728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5003800" y="1989138"/>
            <a:ext cx="1728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4572000" y="1773238"/>
            <a:ext cx="576263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 flipV="1">
            <a:off x="3995738" y="1773238"/>
            <a:ext cx="576262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3924300" y="35734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3924300" y="40767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5"/>
          <p:cNvSpPr>
            <a:spLocks noChangeShapeType="1"/>
          </p:cNvSpPr>
          <p:nvPr/>
        </p:nvSpPr>
        <p:spPr bwMode="auto">
          <a:xfrm>
            <a:off x="4572000" y="2708275"/>
            <a:ext cx="0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AutoShape 19"/>
          <p:cNvSpPr>
            <a:spLocks/>
          </p:cNvSpPr>
          <p:nvPr/>
        </p:nvSpPr>
        <p:spPr bwMode="auto">
          <a:xfrm>
            <a:off x="6732588" y="31416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20"/>
          <p:cNvSpPr>
            <a:spLocks/>
          </p:cNvSpPr>
          <p:nvPr/>
        </p:nvSpPr>
        <p:spPr bwMode="auto">
          <a:xfrm>
            <a:off x="6732588" y="33575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21"/>
          <p:cNvSpPr>
            <a:spLocks/>
          </p:cNvSpPr>
          <p:nvPr/>
        </p:nvSpPr>
        <p:spPr bwMode="auto">
          <a:xfrm>
            <a:off x="6732588" y="35734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22"/>
          <p:cNvSpPr>
            <a:spLocks/>
          </p:cNvSpPr>
          <p:nvPr/>
        </p:nvSpPr>
        <p:spPr bwMode="auto">
          <a:xfrm>
            <a:off x="6732588" y="37893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AutoShape 23"/>
          <p:cNvSpPr>
            <a:spLocks/>
          </p:cNvSpPr>
          <p:nvPr/>
        </p:nvSpPr>
        <p:spPr bwMode="auto">
          <a:xfrm>
            <a:off x="6732588" y="2924175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AutoShape 24"/>
          <p:cNvSpPr>
            <a:spLocks/>
          </p:cNvSpPr>
          <p:nvPr/>
        </p:nvSpPr>
        <p:spPr bwMode="auto">
          <a:xfrm>
            <a:off x="6732588" y="40052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AutoShape 25"/>
          <p:cNvSpPr>
            <a:spLocks/>
          </p:cNvSpPr>
          <p:nvPr/>
        </p:nvSpPr>
        <p:spPr bwMode="auto">
          <a:xfrm>
            <a:off x="6732588" y="42211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AutoShape 26"/>
          <p:cNvSpPr>
            <a:spLocks/>
          </p:cNvSpPr>
          <p:nvPr/>
        </p:nvSpPr>
        <p:spPr bwMode="auto">
          <a:xfrm>
            <a:off x="6732588" y="2708275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AutoShape 27"/>
          <p:cNvSpPr>
            <a:spLocks/>
          </p:cNvSpPr>
          <p:nvPr/>
        </p:nvSpPr>
        <p:spPr bwMode="auto">
          <a:xfrm>
            <a:off x="6732588" y="44370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6732588" y="1989138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 flipH="1">
            <a:off x="2051050" y="3284538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195513" y="342900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31"/>
          <p:cNvSpPr>
            <a:spLocks noChangeShapeType="1"/>
          </p:cNvSpPr>
          <p:nvPr/>
        </p:nvSpPr>
        <p:spPr bwMode="auto">
          <a:xfrm flipH="1">
            <a:off x="2051050" y="4005263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32"/>
          <p:cNvSpPr>
            <a:spLocks noChangeShapeType="1"/>
          </p:cNvSpPr>
          <p:nvPr/>
        </p:nvSpPr>
        <p:spPr bwMode="auto">
          <a:xfrm>
            <a:off x="2195513" y="414972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2411413" y="34290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2411413" y="1989138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1619250" y="3213100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1619250" y="3500438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1619250" y="3789363"/>
            <a:ext cx="287338" cy="288925"/>
          </a:xfrm>
          <a:prstGeom prst="star32">
            <a:avLst>
              <a:gd name="adj" fmla="val 829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1619250" y="4076700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851275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4572000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638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4932363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884613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603750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4244975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4965700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4572000" y="1557338"/>
            <a:ext cx="0" cy="1150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3970338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4546600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4259263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4835525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3979863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4556125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4268788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4845050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7524750" y="3213100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09" name="AutoShape 61"/>
          <p:cNvSpPr>
            <a:spLocks noChangeArrowheads="1"/>
          </p:cNvSpPr>
          <p:nvPr/>
        </p:nvSpPr>
        <p:spPr bwMode="auto">
          <a:xfrm>
            <a:off x="7524750" y="3500438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0" name="AutoShape 62"/>
          <p:cNvSpPr>
            <a:spLocks noChangeArrowheads="1"/>
          </p:cNvSpPr>
          <p:nvPr/>
        </p:nvSpPr>
        <p:spPr bwMode="auto">
          <a:xfrm>
            <a:off x="7524750" y="3789363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7524750" y="4076700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6227763" y="3141663"/>
            <a:ext cx="288925" cy="1295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7092950" y="3141663"/>
            <a:ext cx="288925" cy="1295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5940425" y="3068638"/>
            <a:ext cx="431800" cy="14398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7235825" y="3068638"/>
            <a:ext cx="431800" cy="14398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1064 L 0.07101 -0.19953 " pathEditMode="relative" ptsTypes="AA">
                                      <p:cBhvr>
                                        <p:cTn id="7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101 -0.05254 L 0.07101 -0.24143 " pathEditMode="relative" ptsTypes="AA">
                                      <p:cBhvr>
                                        <p:cTn id="80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101 -0.09467 L 0.07101 -0.28356 " pathEditMode="relative" ptsTypes="AA">
                                      <p:cBhvr>
                                        <p:cTn id="8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7101 -0.13657 L 0.07101 -0.3254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101 -0.19953 L 0.26007 -0.19953 " pathEditMode="relative" ptsTypes="AA">
                                      <p:cBhvr>
                                        <p:cTn id="9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7101 -0.24143 L 0.26007 -0.24143 " pathEditMode="relative" ptsTypes="AA">
                                      <p:cBhvr>
                                        <p:cTn id="9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101 -0.28356 L 0.26007 -0.28356 " pathEditMode="relative" ptsTypes="AA">
                                      <p:cBhvr>
                                        <p:cTn id="9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101 -0.32546 L 0.26007 -0.3254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6007 -0.19953 L 0.30729 -0.09467 " pathEditMode="relative" ptsTypes="AA">
                                      <p:cBhvr>
                                        <p:cTn id="100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6007 -0.24143 L 0.30729 -0.13657 " pathEditMode="relative" ptsTypes="AA">
                                      <p:cBhvr>
                                        <p:cTn id="102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6007 -0.28356 L 0.30729 -0.1787 " pathEditMode="relative" ptsTypes="AA">
                                      <p:cBhvr>
                                        <p:cTn id="10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26007 -0.32546 L 0.30729 -0.220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0729 -0.09467 L 0.30729 0.03148 " pathEditMode="relative" ptsTypes="AA">
                                      <p:cBhvr>
                                        <p:cTn id="10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30729 -0.13657 L 0.30729 -0.01042 " pathEditMode="relative" ptsTypes="AA">
                                      <p:cBhvr>
                                        <p:cTn id="118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6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30729 -0.1787 L 0.30729 -0.05255 " pathEditMode="relative" ptsTypes="AA">
                                      <p:cBhvr>
                                        <p:cTn id="128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30729 -0.2206 L 0.30729 -0.0944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6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29 0.03148 L 0.30729 -0.09467 " pathEditMode="relative" ptsTypes="AA">
                                      <p:cBhvr>
                                        <p:cTn id="18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0" presetClass="path" presetSubtype="0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729 -0.01042 L 0.30729 -0.13657 " pathEditMode="relative" ptsTypes="AA">
                                      <p:cBhvr>
                                        <p:cTn id="18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29 -0.05255 L 0.30729 -0.1787 " pathEditMode="relative" ptsTypes="AA">
                                      <p:cBhvr>
                                        <p:cTn id="192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fill="hold" grpId="8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29 -0.09445 L 0.30729 -0.2206 " pathEditMode="relative" ptsTypes="AA">
                                      <p:cBhvr>
                                        <p:cTn id="19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29 -0.09467 L 0.35451 -0.19953 " pathEditMode="relative" ptsTypes="AA">
                                      <p:cBhvr>
                                        <p:cTn id="19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29 -0.13657 L 0.35451 -0.24143 " pathEditMode="relative" ptsTypes="AA">
                                      <p:cBhvr>
                                        <p:cTn id="201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fill="hold" grpId="9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0729 -0.1787 L 0.35451 -0.28356 " pathEditMode="relative" ptsTypes="AA">
                                      <p:cBhvr>
                                        <p:cTn id="203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fill="hold" grpId="9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0729 -0.2206 L 0.35451 -0.32546 " pathEditMode="relative" ptsTypes="AA">
                                      <p:cBhvr>
                                        <p:cTn id="205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5451 -0.19953 L 0.54357 -0.19953 " pathEditMode="relative" ptsTypes="AA">
                                      <p:cBhvr>
                                        <p:cTn id="207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fill="hold" grpId="1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5451 -0.24143 L 0.54357 -0.24143 " pathEditMode="relative" ptsTypes="AA">
                                      <p:cBhvr>
                                        <p:cTn id="209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57 -0.28356 L 0.54357 -0.1787 " pathEditMode="relative" ptsTypes="AA">
                                      <p:cBhvr>
                                        <p:cTn id="21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fill="hold" grpId="1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35451 -0.32546 L 0.54357 -0.32546 " pathEditMode="relative" ptsTypes="AA">
                                      <p:cBhvr>
                                        <p:cTn id="213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fill="hold" grpId="1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5451 -0.28356 L 0.54357 -0.28356 " pathEditMode="relative" ptsTypes="AA">
                                      <p:cBhvr>
                                        <p:cTn id="215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fill="hold" grpId="1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57 -0.24143 L 0.54357 -0.13657 " pathEditMode="relative" ptsTypes="AA">
                                      <p:cBhvr>
                                        <p:cTn id="21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fill="hold" grpId="1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54358 -0.17871 C 0.54948 -0.17616 0.55538 -0.17361 0.55764 -0.16968 C 0.5599 -0.16574 0.5592 -0.1588 0.55712 -0.15509 C 0.55504 -0.15139 0.54566 -0.14954 0.54566 -0.14676 C 0.54566 -0.14398 0.55573 -0.14236 0.55764 -0.13843 C 0.55955 -0.13449 0.5592 -0.12709 0.55712 -0.12315 C 0.55504 -0.11921 0.54497 -0.11759 0.54514 -0.11482 C 0.54531 -0.11204 0.55677 -0.10926 0.55868 -0.10579 C 0.56059 -0.10232 0.5592 -0.09676 0.55712 -0.09329 C 0.55504 -0.08982 0.54618 -0.0875 0.54618 -0.08426 C 0.54618 -0.08102 0.55573 -0.07709 0.55764 -0.07315 C 0.55955 -0.06921 0.55955 -0.06412 0.55764 -0.06065 C 0.55573 -0.05718 0.54566 -0.05463 0.54566 -0.05162 C 0.54566 -0.04861 0.55608 -0.0463 0.55816 -0.04259 C 0.56025 -0.03889 0.56007 -0.0331 0.55816 -0.0294 C 0.55625 -0.0257 0.54636 -0.02338 0.54618 -0.02037 C 0.54601 -0.01736 0.55573 -0.01528 0.55764 -0.01134 C 0.55955 -0.00741 0.55903 -0.00023 0.55712 0.00324 C 0.55521 0.00671 0.54531 0.00717 0.54566 0.01018 C 0.54601 0.01319 0.55677 0.01713 0.55868 0.02129 C 0.56059 0.02546 0.55886 0.03171 0.5566 0.03518 C 0.55434 0.03866 0.54497 0.03958 0.54514 0.04213 C 0.54531 0.04467 0.55556 0.04722 0.55764 0.05116 C 0.55972 0.05509 0.56007 0.06273 0.55816 0.06643 C 0.55625 0.07014 0.54636 0.07106 0.54618 0.07338 C 0.54601 0.07569 0.55469 0.07592 0.5566 0.08032 C 0.55851 0.08472 0.55972 0.09491 0.55764 0.09907 C 0.55556 0.10324 0.54948 0.10463 0.54358 0.10602 " pathEditMode="relative" ptsTypes="aaaaaaaaaaaaaaaaaaaaaaaaaaaA">
                                      <p:cBhvr>
                                        <p:cTn id="219" dur="3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7 -0.32546 L 0.54357 -0.2206 " pathEditMode="relative" ptsTypes="AA">
                                      <p:cBhvr>
                                        <p:cTn id="22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75 -0.09514 C 0.54965 -0.09236 0.55555 -0.08958 0.55781 -0.08611 C 0.56007 -0.08264 0.56007 -0.07801 0.55781 -0.0743 C 0.55555 -0.0706 0.54479 -0.06666 0.54479 -0.06319 C 0.54479 -0.05972 0.55625 -0.05625 0.55833 -0.05277 C 0.56042 -0.0493 0.55937 -0.04514 0.55729 -0.04166 C 0.55521 -0.03819 0.54566 -0.03518 0.54583 -0.03194 C 0.54601 -0.0287 0.55642 -0.02615 0.55833 -0.02222 C 0.56024 -0.01828 0.55955 -0.01273 0.55729 -0.00902 C 0.55503 -0.00532 0.54427 -0.00277 0.54427 -3.33333E-6 C 0.54427 0.00278 0.55503 0.00417 0.55729 0.00764 C 0.55955 0.01111 0.55972 0.0169 0.55781 0.02084 C 0.5559 0.02477 0.54583 0.02755 0.54583 0.03056 C 0.54583 0.03357 0.55538 0.03519 0.55729 0.03889 C 0.5592 0.0426 0.55989 0.04885 0.55781 0.05278 C 0.55573 0.05672 0.54496 0.06042 0.54479 0.0632 C 0.54462 0.06598 0.55451 0.06644 0.55677 0.07014 C 0.55903 0.07385 0.55989 0.08195 0.55781 0.08611 C 0.55573 0.09028 0.54479 0.09236 0.54479 0.09514 C 0.54479 0.09792 0.5559 0.09977 0.55781 0.10348 C 0.55972 0.10718 0.55885 0.11436 0.55677 0.11806 C 0.55469 0.12176 0.54479 0.12315 0.54479 0.1257 C 0.54479 0.12824 0.55503 0.13033 0.55729 0.13403 C 0.55955 0.13773 0.56024 0.14329 0.55833 0.14723 C 0.55642 0.15116 0.54531 0.15417 0.54531 0.15764 C 0.54531 0.16111 0.5566 0.16389 0.55833 0.16806 C 0.56007 0.17223 0.55816 0.17917 0.55573 0.18264 C 0.5533 0.18611 0.54844 0.1875 0.54375 0.18889 " pathEditMode="relative" ptsTypes="aaaaaaaaaaaaaaaaaaaaaaaaaaaA">
                                      <p:cBhvr>
                                        <p:cTn id="223" dur="3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fill="hold" grpId="1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57 -0.19953 L 0.54357 -0.09467 " pathEditMode="relative" ptsTypes="AA">
                                      <p:cBhvr>
                                        <p:cTn id="22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9844 0.19537 C -0.09271 0.1919 -0.08681 0.18866 -0.08438 0.18495 C -0.08195 0.18125 -0.08177 0.17662 -0.08386 0.17245 C -0.08594 0.16829 -0.09636 0.16389 -0.09636 0.16065 C -0.09636 0.15741 -0.08577 0.15625 -0.08386 0.15301 C -0.08195 0.14977 -0.08299 0.14491 -0.0849 0.1412 C -0.08681 0.1375 -0.09532 0.1331 -0.09532 0.13009 C -0.09532 0.12708 -0.08663 0.12662 -0.0849 0.12315 C -0.08316 0.11968 -0.08264 0.11319 -0.08438 0.10926 C -0.08611 0.10532 -0.09532 0.10208 -0.09532 0.09884 C -0.09532 0.0956 -0.08577 0.09259 -0.08386 0.08912 C -0.08195 0.08565 -0.08195 0.08079 -0.08386 0.07731 C -0.08577 0.07384 -0.09532 0.0706 -0.09532 0.06759 C -0.09532 0.06458 -0.08629 0.0625 -0.08438 0.05856 C -0.08247 0.05463 -0.08247 0.04768 -0.08438 0.04398 C -0.08629 0.04028 -0.09532 0.03819 -0.09532 0.03565 C -0.09532 0.0331 -0.08629 0.03241 -0.08438 0.0287 C -0.08247 0.025 -0.08212 0.0169 -0.08386 0.01273 C -0.08559 0.00856 -0.09479 0.00694 -0.09479 0.0037 C -0.09479 0.00046 -0.08403 -0.00278 -0.08334 -0.00741 C -0.08264 -0.01204 -0.0882 -0.0213 -0.09011 -0.02477 C -0.09202 -0.02824 -0.09566 -0.02639 -0.09479 -0.02824 C -0.09393 -0.03009 -0.08611 -0.03264 -0.08438 -0.03657 C -0.08264 -0.04051 -0.08247 -0.04861 -0.08438 -0.05255 C -0.08629 -0.05648 -0.0967 -0.05695 -0.09636 -0.05949 C -0.09601 -0.06204 -0.0842 -0.06435 -0.08229 -0.06852 C -0.08038 -0.07269 -0.08212 -0.08032 -0.0849 -0.08449 C -0.08768 -0.08866 -0.09341 -0.0912 -0.09896 -0.09352 " pathEditMode="relative" rAng="0" ptsTypes="aaaaaaaaaaaaaaaaaaaaaaaaaaaA">
                                      <p:cBhvr>
                                        <p:cTn id="227" dur="3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44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0" presetClass="path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8 -0.13657 C 0.54965 -0.13402 0.5559 -0.13125 0.55816 -0.12754 C 0.56042 -0.12384 0.55955 -0.11736 0.55764 -0.11365 C 0.55573 -0.10995 0.54618 -0.10787 0.54618 -0.10463 C 0.54618 -0.10138 0.55573 -0.09814 0.55764 -0.09421 C 0.55955 -0.09027 0.55955 -0.08472 0.55764 -0.08101 C 0.55573 -0.07731 0.54566 -0.07476 0.54566 -0.07199 C 0.54566 -0.06921 0.55573 -0.06736 0.55764 -0.06365 C 0.55955 -0.05995 0.5592 -0.05347 0.55712 -0.04976 C 0.55504 -0.04606 0.54566 -0.04351 0.54566 -0.04074 C 0.54566 -0.03796 0.55521 -0.03634 0.55712 -0.0324 C 0.55903 -0.02847 0.55903 -0.02106 0.55712 -0.01713 C 0.55521 -0.01319 0.54549 -0.0125 0.54566 -0.00949 C 0.54584 -0.00648 0.55608 -0.00254 0.55816 0.00093 C 0.56025 0.0044 0.56025 0.00834 0.55816 0.01204 C 0.55608 0.01574 0.54531 0.01991 0.54514 0.02315 C 0.54497 0.02639 0.55504 0.02755 0.55712 0.03149 C 0.5592 0.03542 0.55955 0.04237 0.55764 0.04607 C 0.55573 0.04977 0.54566 0.05139 0.54566 0.05371 C 0.54566 0.05602 0.55504 0.05602 0.55712 0.05996 C 0.5592 0.06389 0.56025 0.07315 0.55816 0.07732 C 0.55608 0.08149 0.54427 0.08241 0.5441 0.08496 C 0.54393 0.0875 0.55538 0.08889 0.55764 0.0926 C 0.5599 0.0963 0.56025 0.10301 0.55816 0.10718 C 0.55608 0.11135 0.54531 0.11389 0.54514 0.1169 C 0.54497 0.11991 0.55556 0.12107 0.55764 0.12524 C 0.55972 0.1294 0.55955 0.13727 0.55712 0.14121 C 0.55469 0.14514 0.54879 0.14723 0.54306 0.14954 " pathEditMode="relative" ptsTypes="aaaaaaaaaaaaaaaaaaaaaaaaaaaA">
                                      <p:cBhvr>
                                        <p:cTn id="242" dur="3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0" presetClass="path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9843 0.15347 C -0.09218 0.15046 -0.08593 0.14769 -0.08385 0.14375 C -0.08176 0.13981 -0.08315 0.13333 -0.08541 0.12986 C -0.08767 0.12639 -0.09739 0.12477 -0.09739 0.12222 C -0.09739 0.11968 -0.08801 0.11806 -0.08593 0.11458 C -0.08385 0.11111 -0.0835 0.10556 -0.08489 0.10139 C -0.08628 0.09722 -0.09479 0.09306 -0.09479 0.08958 C -0.09479 0.08611 -0.08645 0.08426 -0.08489 0.08056 C -0.08333 0.07685 -0.08333 0.07083 -0.08489 0.06736 C -0.08645 0.06389 -0.09426 0.06204 -0.09426 0.05903 C -0.09426 0.05602 -0.08593 0.05255 -0.08437 0.04861 C -0.08281 0.04468 -0.08281 0.03889 -0.08489 0.03542 C -0.08697 0.03194 -0.09704 0.03079 -0.09687 0.02778 C -0.0967 0.02477 -0.08524 0.0213 -0.08333 0.01736 C -0.08142 0.01343 -0.08315 0.00694 -0.08541 0.00347 C -0.08767 -2.59259E-6 -0.0967 -0.00116 -0.09635 -0.00417 C -0.096 -0.00718 -0.08541 -0.01181 -0.08333 -0.01528 C -0.08124 -0.01875 -0.08176 -0.02222 -0.08385 -0.02569 C -0.08593 -0.02917 -0.09635 -0.03287 -0.09635 -0.03611 C -0.09635 -0.03935 -0.08524 -0.04213 -0.08333 -0.04583 C -0.08142 -0.04954 -0.08263 -0.05486 -0.08489 -0.05833 C -0.08715 -0.06181 -0.09704 -0.06343 -0.09687 -0.06667 C -0.0967 -0.06991 -0.08593 -0.07431 -0.08385 -0.07778 C -0.08176 -0.08125 -0.08246 -0.0838 -0.08437 -0.0875 C -0.08628 -0.0912 -0.09548 -0.09676 -0.09531 -0.1 C -0.09513 -0.10324 -0.08454 -0.10417 -0.08281 -0.10764 C -0.08107 -0.11111 -0.08176 -0.11759 -0.08437 -0.12153 C -0.08697 -0.12546 -0.09305 -0.12847 -0.09895 -0.13125 " pathEditMode="relative" ptsTypes="aaaaaaaaaaaaaaaaaaaaaaaaaaaA">
                                      <p:cBhvr>
                                        <p:cTn id="247" dur="3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50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50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0" presetClass="path" presetSubtype="0" fill="hold" grpId="13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74 0.10486 L 0.54374 0.20995 " pathEditMode="relative" ptsTypes="AA">
                                      <p:cBhvr>
                                        <p:cTn id="262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0" presetClass="pat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9843 0.11134 C -0.09322 0.10926 -0.08784 0.10718 -0.08541 0.1037 C -0.08298 0.10023 -0.08194 0.09375 -0.08385 0.08981 C -0.08576 0.08588 -0.09687 0.08287 -0.09687 0.08009 C -0.09687 0.07731 -0.08593 0.07685 -0.08385 0.07315 C -0.08176 0.06944 -0.08281 0.06134 -0.08489 0.05718 C -0.08697 0.05301 -0.09722 0.05023 -0.09687 0.04745 C -0.09652 0.04468 -0.08506 0.04329 -0.08281 0.03981 C -0.08055 0.03634 -0.08142 0.03102 -0.08385 0.02731 C -0.08628 0.02361 -0.09652 0.02106 -0.09687 0.01829 C -0.09722 0.01551 -0.08836 0.01389 -0.08645 0.00995 C -0.08454 0.00602 -0.08367 -0.00139 -0.08541 -0.00532 C -0.08715 -0.00926 -0.0967 -0.01065 -0.09635 -0.01366 C -0.096 -0.01667 -0.08524 -0.01921 -0.08333 -0.02338 C -0.08142 -0.02755 -0.08246 -0.03472 -0.08489 -0.03866 C -0.08732 -0.04259 -0.09756 -0.04468 -0.09739 -0.04699 C -0.09722 -0.04931 -0.08593 -0.04861 -0.08385 -0.05255 C -0.08176 -0.05648 -0.08298 -0.0662 -0.08489 -0.0706 C -0.0868 -0.075 -0.09583 -0.07662 -0.09583 -0.07894 C -0.09583 -0.08125 -0.08663 -0.08194 -0.08489 -0.08519 C -0.08315 -0.08843 -0.08333 -0.09514 -0.08489 -0.09907 C -0.08645 -0.10301 -0.09461 -0.10625 -0.09426 -0.10949 C -0.09392 -0.11273 -0.08489 -0.11482 -0.08333 -0.11852 C -0.08176 -0.12222 -0.08281 -0.1287 -0.08489 -0.13241 C -0.08697 -0.13611 -0.09617 -0.13843 -0.09635 -0.14074 C -0.09652 -0.14306 -0.08854 -0.14282 -0.08645 -0.14699 C -0.08437 -0.15116 -0.08229 -0.16065 -0.08437 -0.16505 C -0.08645 -0.16944 -0.0927 -0.17153 -0.09895 -0.17338 " pathEditMode="relative" ptsTypes="aaaaaaaaaaaaaaaaaaaaaaaaaaaA">
                                      <p:cBhvr>
                                        <p:cTn id="267" dur="3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0" presetClass="path" presetSubtype="0" fill="hold" grpId="12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54358 -0.2206 C 0.54931 -0.21759 0.55521 -0.21435 0.55764 -0.21088 C 0.56007 -0.20741 0.55973 -0.20278 0.55764 -0.19907 C 0.55556 -0.19537 0.54584 -0.19097 0.54566 -0.18796 C 0.54549 -0.18495 0.55469 -0.18472 0.5566 -0.18102 C 0.55851 -0.17731 0.5592 -0.16898 0.55712 -0.16504 C 0.55504 -0.16111 0.5441 -0.15949 0.5441 -0.15671 C 0.5441 -0.15393 0.55538 -0.15139 0.55764 -0.14768 C 0.5599 -0.14398 0.56025 -0.1375 0.55816 -0.13379 C 0.55608 -0.13009 0.54549 -0.12731 0.54514 -0.12477 C 0.54479 -0.12222 0.55417 -0.12222 0.55608 -0.11852 C 0.55799 -0.11481 0.55903 -0.10671 0.55712 -0.10254 C 0.55521 -0.09838 0.54462 -0.09606 0.54462 -0.09352 C 0.54462 -0.09097 0.55469 -0.09074 0.5566 -0.08657 C 0.55851 -0.08241 0.55799 -0.07268 0.55608 -0.06852 C 0.55417 -0.06435 0.54497 -0.06389 0.54514 -0.06157 C 0.54532 -0.05926 0.55504 -0.05833 0.55712 -0.05463 C 0.5592 -0.05092 0.55955 -0.04259 0.55764 -0.03866 C 0.55573 -0.03472 0.54584 -0.0331 0.54566 -0.03032 C 0.54549 -0.02754 0.55538 -0.02592 0.55712 -0.02199 C 0.55886 -0.01805 0.55816 -0.00995 0.55608 -0.00602 C 0.554 -0.00208 0.54479 -0.00023 0.54462 0.00162 C 0.54445 0.00347 0.55278 0.00185 0.55504 0.00579 C 0.55729 0.00972 0.55903 0.02084 0.55764 0.02523 C 0.55625 0.02963 0.54618 0.03009 0.54618 0.03287 C 0.54618 0.03565 0.55573 0.03796 0.55764 0.0419 C 0.55955 0.04584 0.56007 0.05185 0.55764 0.05579 C 0.55521 0.05972 0.54497 0.06435 0.54254 0.06621 " pathEditMode="relative" ptsTypes="aaaaaaaaaaaaaaaaaaaaaaaaaaaA">
                                      <p:cBhvr>
                                        <p:cTn id="269" dur="3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9843 0.06944 C -0.09253 0.06713 -0.08663 0.06504 -0.08437 0.06111 C -0.08211 0.05717 -0.08315 0.04907 -0.08489 0.04514 C -0.08663 0.0412 -0.09496 0.04028 -0.09479 0.0375 C -0.09461 0.03472 -0.08559 0.03194 -0.08385 0.02847 C -0.08211 0.025 -0.08194 0.0206 -0.08385 0.01666 C -0.08576 0.01273 -0.09583 0.00879 -0.09583 0.00555 C -0.09583 0.00231 -0.08524 0.00069 -0.08333 -0.00278 C -0.08142 -0.00625 -0.08159 -0.01227 -0.08385 -0.01597 C -0.08611 -0.01968 -0.09652 -0.02246 -0.09635 -0.0257 C -0.09618 -0.02894 -0.08472 -0.03218 -0.08281 -0.03611 C -0.0809 -0.04005 -0.08211 -0.04514 -0.08437 -0.04861 C -0.08663 -0.05209 -0.09618 -0.05324 -0.09583 -0.05625 C -0.09548 -0.05926 -0.08385 -0.06297 -0.08177 -0.06667 C -0.07968 -0.07037 -0.08107 -0.07477 -0.08333 -0.07847 C -0.08559 -0.08218 -0.096 -0.08634 -0.09583 -0.08959 C -0.09565 -0.09283 -0.08402 -0.09537 -0.08229 -0.09861 C -0.08055 -0.10185 -0.08281 -0.10625 -0.08489 -0.10972 C -0.08697 -0.1132 -0.09513 -0.11667 -0.09479 -0.12014 C -0.09444 -0.12361 -0.08437 -0.12639 -0.08281 -0.13056 C -0.08124 -0.13472 -0.08298 -0.14236 -0.08489 -0.14584 C -0.0868 -0.14931 -0.09461 -0.14884 -0.09427 -0.15139 C -0.09392 -0.15394 -0.08402 -0.15718 -0.08229 -0.16111 C -0.08055 -0.16505 -0.08229 -0.17153 -0.08437 -0.175 C -0.08645 -0.17847 -0.09583 -0.17963 -0.09531 -0.18264 C -0.09479 -0.18565 -0.08298 -0.18982 -0.08124 -0.19375 C -0.07951 -0.19769 -0.08281 -0.20278 -0.08541 -0.20625 C -0.08802 -0.20972 -0.0927 -0.2125 -0.09739 -0.21528 " pathEditMode="relative" ptsTypes="aaaaaaaaaaaaaaaaaaaaaaaaaaaA">
                                      <p:cBhvr>
                                        <p:cTn id="271" dur="3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0" presetClass="path" presetSubtype="0" fill="hold" grpId="13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74 0.18889 L 0.54374 0.29398 " pathEditMode="relative" ptsTypes="AA">
                                      <p:cBhvr>
                                        <p:cTn id="273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0" presetClass="path" presetSubtype="0" fill="hold" grpId="13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74 0.14699 L 0.54374 0.25208 " pathEditMode="relative" ptsTypes="AA">
                                      <p:cBhvr>
                                        <p:cTn id="27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0" presetClass="path" presetSubtype="0" fill="hold" grpId="14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0.54374 0.20995 L 0.30746 0.20995 " pathEditMode="relative" ptsTypes="AA">
                                      <p:cBhvr>
                                        <p:cTn id="277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0" presetClass="path" presetSubtype="0" fill="hold" grpId="13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74 0.06296 L 0.54374 0.16805 " pathEditMode="relative" ptsTypes="AA">
                                      <p:cBhvr>
                                        <p:cTn id="27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0" presetClass="path" presetSubtype="0" fill="hold" grpId="14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74 0.29398 L 0.30746 0.29398 " pathEditMode="relative" ptsTypes="AA">
                                      <p:cBhvr>
                                        <p:cTn id="281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0" presetClass="path" presetSubtype="0" fill="hold" grpId="14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74 0.25208 L 0.30746 0.25208 " pathEditMode="relative" ptsTypes="AA">
                                      <p:cBhvr>
                                        <p:cTn id="283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0" presetClass="path" presetSubtype="0" fill="hold" grpId="14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54374 0.16805 L 0.30746 0.16805 " pathEditMode="relative" ptsTypes="AA">
                                      <p:cBhvr>
                                        <p:cTn id="285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fill="hold" grpId="15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0746 0.29398 L 0.30746 0.10486 " pathEditMode="relative" ptsTypes="AA">
                                      <p:cBhvr>
                                        <p:cTn id="28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6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0" presetClass="path" presetSubtype="0" fill="hold" grpId="15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0746 0.25208 L 0.30746 0.06296 " pathEditMode="relative" ptsTypes="AA">
                                      <p:cBhvr>
                                        <p:cTn id="29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6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0" presetClass="path" presetSubtype="0" fill="hold" grpId="15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30746 0.20995 L 0.30746 0.02083 " pathEditMode="relative" ptsTypes="AA">
                                      <p:cBhvr>
                                        <p:cTn id="307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6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0" presetClass="path" presetSubtype="0" fill="hold" grpId="15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30746 0.16805 L 0.30746 -0.02107 " pathEditMode="relative" ptsTypes="AA">
                                      <p:cBhvr>
                                        <p:cTn id="31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6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3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3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5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0" presetClass="path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47 0.10486 L 0.30747 0.29398 " pathEditMode="relative" rAng="0" ptsTypes="AA">
                                      <p:cBhvr>
                                        <p:cTn id="35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1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3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0" presetClass="path" presetSubtype="0" fill="hold" grpId="18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746 0.06296 L 0.30746 0.25208 " pathEditMode="relative" ptsTypes="AA">
                                      <p:cBhvr>
                                        <p:cTn id="36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4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0" presetClass="path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46 0.02083 L 0.30746 0.20995 " pathEditMode="relative" ptsTypes="AA">
                                      <p:cBhvr>
                                        <p:cTn id="380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17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xit" presetSubtype="4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5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2" presetClass="exit" presetSubtype="4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8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0" presetClass="path" presetSubtype="0" fill="hold" grpId="18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46 -0.02107 L 0.30746 0.16805 " pathEditMode="relative" ptsTypes="AA">
                                      <p:cBhvr>
                                        <p:cTn id="39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46 0.29398 L 0.54374 0.29398 " pathEditMode="relative" ptsTypes="AA">
                                      <p:cBhvr>
                                        <p:cTn id="393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fill="hold" grpId="19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46 0.25208 L 0.54374 0.25208 " pathEditMode="relative" ptsTypes="AA">
                                      <p:cBhvr>
                                        <p:cTn id="395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fill="hold" grpId="19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0746 0.20995 L 0.54374 0.20995 " pathEditMode="relative" ptsTypes="AA">
                                      <p:cBhvr>
                                        <p:cTn id="397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fill="hold" grpId="19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0746 0.16805 L 0.54374 0.16805 " pathEditMode="relative" ptsTypes="AA">
                                      <p:cBhvr>
                                        <p:cTn id="399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fill="hold" grpId="2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54374 0.29398 L 0.54374 0.18889 " pathEditMode="relative" ptsTypes="AA">
                                      <p:cBhvr>
                                        <p:cTn id="40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fill="hold" grpId="2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54374 0.25208 L 0.54374 0.14699 " pathEditMode="relative" ptsTypes="AA">
                                      <p:cBhvr>
                                        <p:cTn id="40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fill="hold" grpId="2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74 0.20995 L 0.54374 0.10486 " pathEditMode="relative" ptsTypes="AA">
                                      <p:cBhvr>
                                        <p:cTn id="40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fill="hold" grpId="2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74 0.16805 L 0.54374 0.06296 " pathEditMode="relative" ptsTypes="AA">
                                      <p:cBhvr>
                                        <p:cTn id="40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fill="hold" grpId="2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58 0.19005 C 0.54948 0.18773 0.55538 0.18565 0.55764 0.18171 C 0.5599 0.17778 0.55938 0.17037 0.55712 0.16644 C 0.55486 0.1625 0.54445 0.16088 0.54462 0.1581 C 0.54479 0.15532 0.5566 0.15301 0.55868 0.14907 C 0.56077 0.14514 0.55972 0.13912 0.55764 0.13519 C 0.55556 0.13125 0.54566 0.12894 0.54566 0.12616 C 0.54566 0.12338 0.55625 0.12153 0.55816 0.11782 C 0.56007 0.11412 0.55938 0.10764 0.55764 0.10394 C 0.5559 0.10023 0.54757 0.09884 0.54774 0.0956 C 0.54792 0.09236 0.55695 0.08843 0.55868 0.08449 C 0.56042 0.08056 0.56007 0.07477 0.55816 0.0713 C 0.55625 0.06782 0.54705 0.06597 0.54722 0.06296 C 0.5474 0.05995 0.55747 0.05671 0.5592 0.05324 C 0.56094 0.04977 0.56042 0.04607 0.55816 0.04213 C 0.5559 0.03819 0.54601 0.03357 0.54618 0.03032 C 0.54636 0.02708 0.55729 0.02662 0.5592 0.02269 C 0.56111 0.01875 0.5592 0.01042 0.55712 0.00671 C 0.55504 0.00301 0.54653 0.00232 0.5467 -0.00023 C 0.54688 -0.00278 0.5566 -0.00486 0.55816 -0.00926 C 0.55972 -0.01366 0.55747 -0.02292 0.55556 -0.02662 C 0.55365 -0.03032 0.54618 -0.02917 0.5467 -0.03148 C 0.54722 -0.0338 0.55729 -0.03681 0.5592 -0.04051 C 0.56111 -0.04421 0.56059 -0.04977 0.55868 -0.0537 C 0.55677 -0.05764 0.54774 -0.06134 0.54774 -0.06412 C 0.54774 -0.0669 0.55712 -0.06643 0.55868 -0.07037 C 0.56024 -0.07431 0.55955 -0.08264 0.55712 -0.08704 C 0.55469 -0.09143 0.54566 -0.09514 0.54358 -0.09676 " pathEditMode="relative" ptsTypes="aaaaaaaaaaaaaaaaaaaaaaaaaaaA">
                                      <p:cBhvr>
                                        <p:cTn id="409" dur="3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25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0" presetClass="pat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9843 -0.08935 C -0.09218 -0.08658 -0.08593 -0.0838 -0.08333 -0.07963 C -0.08072 -0.07547 -0.0802 -0.06829 -0.08229 -0.06435 C -0.08437 -0.06042 -0.09566 -0.0588 -0.09583 -0.05602 C -0.096 -0.05324 -0.08559 -0.05093 -0.08333 -0.04699 C -0.08107 -0.04306 -0.08107 -0.03681 -0.08281 -0.0331 C -0.08454 -0.0294 -0.0934 -0.02732 -0.09375 -0.02477 C -0.09409 -0.02222 -0.08715 -0.02222 -0.08541 -0.01783 C -0.08368 -0.01343 -0.08177 -0.00232 -0.08333 0.00162 C -0.08489 0.00555 -0.09513 0.0044 -0.09531 0.00648 C -0.09548 0.00856 -0.08697 0.01111 -0.08489 0.01481 C -0.08281 0.01852 -0.08072 0.02477 -0.08229 0.0287 C -0.08385 0.03264 -0.09409 0.03565 -0.09427 0.03842 C -0.09444 0.0412 -0.08576 0.04236 -0.08385 0.04606 C -0.08194 0.04977 -0.0809 0.05694 -0.08281 0.06065 C -0.08472 0.06435 -0.09531 0.06597 -0.09531 0.06898 C -0.09531 0.07199 -0.08524 0.075 -0.08333 0.0794 C -0.08142 0.08379 -0.08194 0.09074 -0.08385 0.09467 C -0.08576 0.09861 -0.09496 0.09953 -0.09479 0.10231 C -0.09461 0.10509 -0.08472 0.1074 -0.08281 0.11134 C -0.0809 0.11528 -0.08142 0.12222 -0.08333 0.12592 C -0.08524 0.12963 -0.09479 0.13102 -0.09479 0.13356 C -0.09479 0.13611 -0.08524 0.13796 -0.08333 0.1419 C -0.08142 0.14583 -0.08211 0.15278 -0.08385 0.15648 C -0.08559 0.16018 -0.09461 0.16065 -0.09427 0.16412 C -0.09392 0.16759 -0.08333 0.17315 -0.08177 0.17731 C -0.0802 0.18148 -0.08246 0.18588 -0.08489 0.18912 C -0.08732 0.19236 -0.09218 0.1949 -0.09687 0.19745 " pathEditMode="relative" ptsTypes="aaaaaaaaaaaaaaaaaaaaaaaaaaaA">
                                      <p:cBhvr>
                                        <p:cTn id="414" dur="3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6" presetClass="emp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" dur="50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mp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0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50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0" presetClass="path" presetSubtype="0" fill="hold" grpId="2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58 0.14815 C 0.54913 0.14584 0.55486 0.14375 0.55712 0.13982 C 0.55938 0.13588 0.55903 0.12871 0.55712 0.12454 C 0.55521 0.12037 0.54479 0.1176 0.54514 0.11412 C 0.54549 0.11065 0.55781 0.10718 0.55972 0.10301 C 0.56163 0.09885 0.55833 0.09236 0.55608 0.08912 C 0.55382 0.08588 0.54514 0.08519 0.54566 0.08287 C 0.54618 0.08056 0.55677 0.07917 0.55868 0.07523 C 0.56059 0.0713 0.5592 0.06227 0.55712 0.05857 C 0.55504 0.05486 0.54618 0.05463 0.54618 0.05232 C 0.54618 0.05 0.5559 0.04861 0.55764 0.04468 C 0.55938 0.04074 0.5592 0.03218 0.55712 0.02801 C 0.55504 0.02385 0.54531 0.02176 0.54514 0.01968 C 0.54497 0.0176 0.55399 0.01922 0.55608 0.01551 C 0.55816 0.01181 0.55938 0.00116 0.55764 -0.00324 C 0.5559 -0.00764 0.54583 -0.00833 0.54566 -0.01088 C 0.54549 -0.01342 0.55521 -0.01458 0.55712 -0.01852 C 0.55903 -0.02245 0.55938 -0.02986 0.55764 -0.03379 C 0.5559 -0.03773 0.5467 -0.04051 0.5467 -0.04282 C 0.5467 -0.04514 0.5559 -0.04444 0.55764 -0.04838 C 0.55938 -0.05231 0.55868 -0.06203 0.55712 -0.06643 C 0.55556 -0.07083 0.54757 -0.07222 0.54774 -0.07477 C 0.54792 -0.07731 0.55695 -0.07847 0.55868 -0.0824 C 0.56042 -0.08634 0.5599 -0.09467 0.55816 -0.09838 C 0.55642 -0.10208 0.54809 -0.10208 0.54827 -0.10532 C 0.54844 -0.10856 0.55781 -0.11365 0.5592 -0.11782 C 0.56059 -0.12199 0.55972 -0.12731 0.55712 -0.13102 C 0.55452 -0.13472 0.54896 -0.1375 0.54358 -0.14004 " pathEditMode="relative" ptsTypes="aaaaaaaaaaaaaaaaaaaaaaaaaaaA">
                                      <p:cBhvr>
                                        <p:cTn id="426" dur="3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0" presetClass="path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9843 -0.13125 C -0.09288 -0.12847 -0.08732 -0.12546 -0.08489 -0.12153 C -0.08246 -0.11759 -0.08176 -0.11157 -0.08385 -0.10764 C -0.08593 -0.1037 -0.0967 -0.10139 -0.09687 -0.09861 C -0.09704 -0.09583 -0.0868 -0.09444 -0.08489 -0.09028 C -0.08298 -0.08611 -0.08298 -0.07685 -0.08489 -0.07292 C -0.0868 -0.06898 -0.09635 -0.06991 -0.09635 -0.06736 C -0.09635 -0.06481 -0.08628 -0.06157 -0.08437 -0.05764 C -0.08246 -0.0537 -0.08246 -0.04769 -0.08437 -0.04375 C -0.08628 -0.03981 -0.09617 -0.03727 -0.09635 -0.03472 C -0.09652 -0.03218 -0.08732 -0.03218 -0.08541 -0.02847 C -0.0835 -0.02477 -0.08229 -0.01667 -0.08437 -0.0125 C -0.08645 -0.00833 -0.09808 -0.00694 -0.09791 -0.00417 C -0.09774 -0.00139 -0.08628 0.00023 -0.08385 0.00417 C -0.08142 0.0081 -0.08176 0.01551 -0.08385 0.01944 C -0.08593 0.02338 -0.09635 0.02477 -0.09635 0.02778 C -0.09635 0.03079 -0.08489 0.03403 -0.08333 0.03819 C -0.08176 0.04236 -0.0842 0.05 -0.08645 0.05347 C -0.08871 0.05694 -0.09739 0.05718 -0.09687 0.05972 C -0.09635 0.06227 -0.08506 0.06528 -0.08333 0.06944 C -0.08159 0.07361 -0.08454 0.08125 -0.08645 0.08472 C -0.08836 0.08819 -0.09565 0.08796 -0.09531 0.09028 C -0.09496 0.09259 -0.08663 0.09468 -0.08489 0.09861 C -0.08315 0.10255 -0.08298 0.10995 -0.08489 0.11389 C -0.0868 0.11782 -0.09652 0.11921 -0.09635 0.12222 C -0.09617 0.12523 -0.08472 0.12847 -0.08333 0.13264 C -0.08194 0.13681 -0.08489 0.14421 -0.08749 0.14792 C -0.0901 0.15162 -0.09479 0.15347 -0.09947 0.15556 " pathEditMode="relative" ptsTypes="aaaaaaaaaaaaaaaaaaaaaaaaaaaA">
                                      <p:cBhvr>
                                        <p:cTn id="431" dur="3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2" presetID="0" presetClass="path" presetSubtype="0" fill="hold" grpId="2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58 0.10602 C 0.54879 0.10416 0.55399 0.10231 0.5566 0.09838 C 0.5592 0.09444 0.56163 0.0868 0.55972 0.08241 C 0.55781 0.07801 0.54549 0.07523 0.54514 0.07268 C 0.54479 0.07014 0.55538 0.06991 0.55764 0.06643 C 0.5599 0.06296 0.56042 0.05579 0.55868 0.05185 C 0.55694 0.04791 0.54688 0.04514 0.5467 0.04213 C 0.54653 0.03912 0.55556 0.03727 0.55764 0.03379 C 0.55972 0.03032 0.56129 0.02523 0.5592 0.02129 C 0.55712 0.01736 0.54531 0.01319 0.54514 0.01018 C 0.54497 0.00717 0.55538 0.00694 0.55764 0.00324 C 0.5599 -0.00046 0.56042 -0.00741 0.55868 -0.01134 C 0.55694 -0.01528 0.54688 -0.01829 0.5467 -0.02107 C 0.54653 -0.02384 0.55573 -0.02523 0.55764 -0.02871 C 0.55955 -0.03218 0.56059 -0.03866 0.55868 -0.04259 C 0.55677 -0.04653 0.54635 -0.05046 0.54618 -0.05301 C 0.54601 -0.05556 0.55556 -0.05486 0.55764 -0.05857 C 0.55972 -0.06227 0.56024 -0.0713 0.55868 -0.07523 C 0.55712 -0.07917 0.54844 -0.07986 0.54826 -0.08287 C 0.54809 -0.08588 0.5566 -0.08935 0.55816 -0.09329 C 0.55972 -0.09722 0.55955 -0.10324 0.55764 -0.10718 C 0.55573 -0.11111 0.5467 -0.11366 0.5467 -0.11621 C 0.5467 -0.11875 0.55625 -0.11875 0.55816 -0.12246 C 0.56007 -0.12616 0.55972 -0.13449 0.55816 -0.13843 C 0.5566 -0.14236 0.54844 -0.14421 0.54826 -0.14676 C 0.54809 -0.14931 0.55538 -0.14977 0.55712 -0.15371 C 0.55885 -0.15764 0.56076 -0.16597 0.55868 -0.17037 C 0.5566 -0.17477 0.55052 -0.17755 0.54462 -0.18009 " pathEditMode="relative" rAng="0" ptsTypes="aaaaaaaaaaaaaaaaaaaaaaaaaaaA">
                                      <p:cBhvr>
                                        <p:cTn id="433" dur="3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0" presetClass="pat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9843 -0.17339 C -0.09236 -0.17061 -0.08628 -0.16783 -0.08385 -0.16366 C -0.08142 -0.1595 -0.08177 -0.15163 -0.08385 -0.14839 C -0.08593 -0.14514 -0.096 -0.14584 -0.09635 -0.14352 C -0.0967 -0.14121 -0.08802 -0.1382 -0.08593 -0.1338 C -0.08385 -0.1294 -0.08229 -0.12107 -0.08385 -0.11714 C -0.08541 -0.1132 -0.09513 -0.11274 -0.09531 -0.11019 C -0.09548 -0.10764 -0.08628 -0.10533 -0.08437 -0.10186 C -0.08246 -0.09839 -0.08194 -0.0926 -0.08385 -0.08866 C -0.08576 -0.08473 -0.09618 -0.08102 -0.09635 -0.07825 C -0.09652 -0.07547 -0.08715 -0.07593 -0.08489 -0.072 C -0.08263 -0.06806 -0.08124 -0.0588 -0.08333 -0.05464 C -0.08541 -0.05047 -0.09722 -0.04862 -0.09739 -0.0463 C -0.09756 -0.04399 -0.08645 -0.04352 -0.08437 -0.04005 C -0.08229 -0.03658 -0.08246 -0.0294 -0.08437 -0.02547 C -0.08628 -0.02153 -0.09583 -0.01876 -0.09583 -0.01575 C -0.09583 -0.01274 -0.08593 -0.01089 -0.08385 -0.00672 C -0.08177 -0.00255 -0.08194 0.00486 -0.08385 0.00856 C -0.08576 0.01226 -0.09531 0.01273 -0.09531 0.0155 C -0.09531 0.01828 -0.08576 0.02152 -0.08385 0.02592 C -0.08194 0.03032 -0.08177 0.03796 -0.08385 0.0412 C -0.08593 0.04444 -0.09635 0.04351 -0.09635 0.04606 C -0.09635 0.04861 -0.08541 0.05277 -0.08385 0.05717 C -0.08229 0.06157 -0.08437 0.06874 -0.08645 0.07245 C -0.08854 0.07615 -0.09652 0.07708 -0.09583 0.08009 C -0.09513 0.0831 -0.08402 0.08587 -0.08229 0.08981 C -0.08055 0.09374 -0.08211 0.10023 -0.08489 0.1037 C -0.08767 0.10717 -0.09357 0.10879 -0.09947 0.11064 " pathEditMode="relative" ptsTypes="aaaaaaaaaaaaaaaaaaaaaaaaaaaA">
                                      <p:cBhvr>
                                        <p:cTn id="438" dur="3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6" presetClass="emp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50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26" presetClass="emp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8" dur="50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0" presetClass="path" presetSubtype="0" fill="hold" grpId="2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8 0.06412 C 0.54879 0.0618 0.554 0.05972 0.5566 0.05648 C 0.5592 0.05324 0.56059 0.04861 0.55868 0.04467 C 0.55677 0.04074 0.54549 0.03518 0.54514 0.03217 C 0.54479 0.02916 0.554 0.02939 0.55608 0.02592 C 0.55816 0.02245 0.55868 0.01551 0.55712 0.01134 C 0.55556 0.00717 0.54618 0.00393 0.54618 0.00092 C 0.54618 -0.00209 0.5559 -0.00348 0.55764 -0.00741 C 0.55938 -0.01135 0.55868 -0.01945 0.55712 -0.02338 C 0.55556 -0.02732 0.54775 -0.0294 0.54775 -0.03172 C 0.54775 -0.03403 0.55538 -0.03426 0.55712 -0.03797 C 0.55886 -0.04167 0.55972 -0.05047 0.55816 -0.05463 C 0.5566 -0.0588 0.54757 -0.06111 0.54722 -0.06366 C 0.54688 -0.06621 0.55434 -0.06598 0.55608 -0.06991 C 0.55781 -0.07385 0.55868 -0.08334 0.55712 -0.08727 C 0.55556 -0.09121 0.5467 -0.0919 0.5467 -0.09422 C 0.5467 -0.09653 0.5559 -0.09746 0.55764 -0.10186 C 0.55938 -0.10625 0.5592 -0.11736 0.55712 -0.1213 C 0.55504 -0.12524 0.54479 -0.12315 0.54514 -0.12547 C 0.54549 -0.12778 0.55816 -0.13125 0.55972 -0.13588 C 0.56129 -0.14051 0.55712 -0.14954 0.55504 -0.15324 C 0.55295 -0.15695 0.54636 -0.15649 0.5467 -0.15811 C 0.54705 -0.15973 0.5559 -0.15926 0.55764 -0.16297 C 0.55938 -0.16667 0.55868 -0.17662 0.55712 -0.18102 C 0.55556 -0.18542 0.54792 -0.18588 0.54827 -0.18866 C 0.54861 -0.19144 0.55799 -0.19352 0.5592 -0.19769 C 0.56042 -0.20186 0.55851 -0.21065 0.55608 -0.21436 C 0.55365 -0.21806 0.54879 -0.21899 0.5441 -0.21991 " pathEditMode="relative" ptsTypes="aaaaaaaaaaaaaaaaaaaaaaaaaaaA">
                                      <p:cBhvr>
                                        <p:cTn id="450" dur="3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4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0" presetClass="path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9843 -0.21528 C -0.09132 -0.21273 -0.0842 -0.20996 -0.08177 -0.20556 C -0.07934 -0.20116 -0.08125 -0.19283 -0.08333 -0.18889 C -0.08541 -0.18496 -0.09461 -0.18496 -0.09479 -0.18264 C -0.09496 -0.18033 -0.08645 -0.17778 -0.08437 -0.17431 C -0.08229 -0.17084 -0.0809 -0.16482 -0.08229 -0.16111 C -0.08368 -0.15741 -0.09305 -0.1544 -0.09323 -0.15139 C -0.0934 -0.14838 -0.08507 -0.14584 -0.08333 -0.14236 C -0.08159 -0.13889 -0.08038 -0.13357 -0.08229 -0.12986 C -0.0842 -0.12616 -0.09479 -0.12338 -0.09479 -0.12014 C -0.09479 -0.1169 -0.08507 -0.1132 -0.08281 -0.10972 C -0.08055 -0.10625 -0.07951 -0.10209 -0.08125 -0.09861 C -0.08298 -0.09514 -0.09375 -0.0919 -0.09375 -0.08889 C -0.09375 -0.08588 -0.0835 -0.08334 -0.08177 -0.07986 C -0.08003 -0.07639 -0.08073 -0.07199 -0.08281 -0.06806 C -0.08489 -0.06412 -0.09444 -0.05972 -0.09427 -0.05625 C -0.09409 -0.05278 -0.08333 -0.05023 -0.08177 -0.04653 C -0.0802 -0.04283 -0.08229 -0.03773 -0.08437 -0.03403 C -0.08645 -0.03033 -0.09496 -0.02639 -0.09479 -0.02361 C -0.09461 -0.02084 -0.08472 -0.0206 -0.08281 -0.01667 C -0.0809 -0.01273 -0.08142 -0.00394 -0.08333 -2.59259E-6 C -0.08524 0.00393 -0.09461 0.00393 -0.09427 0.00694 C -0.09392 0.00995 -0.08264 0.01481 -0.08125 0.01875 C -0.07986 0.02268 -0.08385 0.02801 -0.08593 0.03125 C -0.08802 0.03449 -0.09461 0.03611 -0.09427 0.03819 C -0.09392 0.04028 -0.08593 0.0412 -0.08385 0.04444 C -0.08177 0.04768 -0.07916 0.05324 -0.08125 0.05764 C -0.08333 0.06203 -0.08993 0.06643 -0.09635 0.07083 " pathEditMode="relative" ptsTypes="aaaaaaaaaaaaaaaaaaaaaaaaaaaA">
                                      <p:cBhvr>
                                        <p:cTn id="455" dur="3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0" presetClass="path" presetSubtype="0" fill="hold" grpId="22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54357 -0.09467 L 0.54357 -0.19953 " pathEditMode="relative" ptsTypes="AA">
                                      <p:cBhvr>
                                        <p:cTn id="45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0" presetClass="path" presetSubtype="0" fill="hold" grpId="22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54357 -0.13657 L 0.54357 -0.24143 " pathEditMode="relative" ptsTypes="AA">
                                      <p:cBhvr>
                                        <p:cTn id="45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0" presetClass="path" presetSubtype="0" fill="hold" grpId="22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57 -0.1787 L 0.54357 -0.28356 " pathEditMode="relative" ptsTypes="AA">
                                      <p:cBhvr>
                                        <p:cTn id="46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0" presetClass="path" presetSubtype="0" fill="hold" grpId="22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57 -0.2206 L 0.54357 -0.32546 " pathEditMode="relative" ptsTypes="AA">
                                      <p:cBhvr>
                                        <p:cTn id="46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0" presetClass="path" presetSubtype="0" fill="hold" grpId="23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57 -0.19953 L 0.35451 -0.19953 " pathEditMode="relative" ptsTypes="AA">
                                      <p:cBhvr>
                                        <p:cTn id="465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0" presetClass="path" presetSubtype="0" fill="hold" grpId="23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57 -0.24143 L 0.35451 -0.24143 " pathEditMode="relative" ptsTypes="AA">
                                      <p:cBhvr>
                                        <p:cTn id="467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0" presetClass="path" presetSubtype="0" fill="hold" grpId="23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57 -0.28356 L 0.35451 -0.28356 " pathEditMode="relative" ptsTypes="AA">
                                      <p:cBhvr>
                                        <p:cTn id="469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0" presetClass="path" presetSubtype="0" fill="hold" grpId="23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57 -0.32546 L 0.35451 -0.32546 " pathEditMode="relative" ptsTypes="AA">
                                      <p:cBhvr>
                                        <p:cTn id="471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0" presetClass="path" presetSubtype="0" fill="hold" grpId="24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35451 -0.19953 L 0.30729 -0.09467 " pathEditMode="relative" ptsTypes="AA">
                                      <p:cBhvr>
                                        <p:cTn id="473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0" presetClass="path" presetSubtype="0" fill="hold" grpId="24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0.35451 -0.24143 L 0.30729 -0.13657 " pathEditMode="relative" ptsTypes="AA">
                                      <p:cBhvr>
                                        <p:cTn id="47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0" presetClass="path" presetSubtype="0" fill="hold" grpId="24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5451 -0.28356 L 0.30729 -0.1787 " pathEditMode="relative" ptsTypes="AA">
                                      <p:cBhvr>
                                        <p:cTn id="477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0" presetClass="path" presetSubtype="0" fill="hold" grpId="24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5451 -0.32546 L 0.30729 -0.2206 " pathEditMode="relative" ptsTypes="AA">
                                      <p:cBhvr>
                                        <p:cTn id="47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0" presetClass="path" presetSubtype="0" fill="hold" grpId="25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0729 -0.09467 L 0.30729 0.03148 " pathEditMode="relative" ptsTypes="AA">
                                      <p:cBhvr>
                                        <p:cTn id="48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6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22" presetClass="entr" presetSubtype="4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0" presetClass="path" presetSubtype="0" fill="hold" grpId="25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0729 -0.13657 L 0.30729 -0.01042 " pathEditMode="relative" ptsTypes="AA">
                                      <p:cBhvr>
                                        <p:cTn id="491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26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0" presetClass="path" presetSubtype="0" fill="hold" grpId="25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30729 -0.1787 L 0.30729 -0.05255 " pathEditMode="relative" ptsTypes="AA">
                                      <p:cBhvr>
                                        <p:cTn id="50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26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0" presetClass="path" presetSubtype="0" fill="hold" grpId="25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30729 -0.2206 L 0.30729 -0.09445 " pathEditMode="relative" ptsTypes="AA">
                                      <p:cBhvr>
                                        <p:cTn id="51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grpId="26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2" presetClass="entr" presetSubtype="4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4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6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6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1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1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1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1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59" grpId="1" animBg="1"/>
      <p:bldP spid="2060" grpId="0" animBg="1"/>
      <p:bldP spid="2060" grpId="1" animBg="1"/>
      <p:bldP spid="2060" grpId="2" animBg="1"/>
      <p:bldP spid="2083" grpId="0" animBg="1"/>
      <p:bldP spid="2083" grpId="1" animBg="1"/>
      <p:bldP spid="2083" grpId="2" animBg="1"/>
      <p:bldP spid="2083" grpId="3" animBg="1"/>
      <p:bldP spid="2083" grpId="4" animBg="1"/>
      <p:bldP spid="2083" grpId="5" animBg="1"/>
      <p:bldP spid="2083" grpId="6" animBg="1"/>
      <p:bldP spid="2083" grpId="7" animBg="1"/>
      <p:bldP spid="2083" grpId="8" animBg="1"/>
      <p:bldP spid="2083" grpId="9" animBg="1"/>
      <p:bldP spid="2083" grpId="10" animBg="1"/>
      <p:bldP spid="2083" grpId="11" animBg="1"/>
      <p:bldP spid="2083" grpId="12" animBg="1"/>
      <p:bldP spid="2083" grpId="13" animBg="1"/>
      <p:bldP spid="2083" grpId="14" animBg="1"/>
      <p:bldP spid="2083" grpId="15" animBg="1"/>
      <p:bldP spid="2083" grpId="16" animBg="1"/>
      <p:bldP spid="2083" grpId="17" animBg="1"/>
      <p:bldP spid="2083" grpId="18" animBg="1"/>
      <p:bldP spid="2083" grpId="19" animBg="1"/>
      <p:bldP spid="2083" grpId="20" animBg="1"/>
      <p:bldP spid="2083" grpId="21" animBg="1"/>
      <p:bldP spid="2083" grpId="22" animBg="1"/>
      <p:bldP spid="2083" grpId="23" animBg="1"/>
      <p:bldP spid="2083" grpId="24" animBg="1"/>
      <p:bldP spid="2083" grpId="25" animBg="1"/>
      <p:bldP spid="2083" grpId="26" animBg="1"/>
      <p:bldP spid="2084" grpId="0" animBg="1"/>
      <p:bldP spid="2084" grpId="1" animBg="1"/>
      <p:bldP spid="2084" grpId="2" animBg="1"/>
      <p:bldP spid="2084" grpId="3" animBg="1"/>
      <p:bldP spid="2084" grpId="4" animBg="1"/>
      <p:bldP spid="2084" grpId="5" animBg="1"/>
      <p:bldP spid="2084" grpId="6" animBg="1"/>
      <p:bldP spid="2084" grpId="7" animBg="1"/>
      <p:bldP spid="2084" grpId="8" animBg="1"/>
      <p:bldP spid="2084" grpId="9" animBg="1"/>
      <p:bldP spid="2084" grpId="10" animBg="1"/>
      <p:bldP spid="2084" grpId="11" animBg="1"/>
      <p:bldP spid="2084" grpId="12" animBg="1"/>
      <p:bldP spid="2084" grpId="13" animBg="1"/>
      <p:bldP spid="2084" grpId="14" animBg="1"/>
      <p:bldP spid="2084" grpId="15" animBg="1"/>
      <p:bldP spid="2084" grpId="16" animBg="1"/>
      <p:bldP spid="2084" grpId="17" animBg="1"/>
      <p:bldP spid="2084" grpId="18" animBg="1"/>
      <p:bldP spid="2084" grpId="19" animBg="1"/>
      <p:bldP spid="2084" grpId="20" animBg="1"/>
      <p:bldP spid="2084" grpId="21" animBg="1"/>
      <p:bldP spid="2084" grpId="22" animBg="1"/>
      <p:bldP spid="2084" grpId="23" animBg="1"/>
      <p:bldP spid="2084" grpId="24" animBg="1"/>
      <p:bldP spid="2084" grpId="25" animBg="1"/>
      <p:bldP spid="2084" grpId="26" animBg="1"/>
      <p:bldP spid="2085" grpId="0" animBg="1"/>
      <p:bldP spid="2085" grpId="1" animBg="1"/>
      <p:bldP spid="2085" grpId="2" animBg="1"/>
      <p:bldP spid="2085" grpId="3" animBg="1"/>
      <p:bldP spid="2085" grpId="4" animBg="1"/>
      <p:bldP spid="2085" grpId="5" animBg="1"/>
      <p:bldP spid="2085" grpId="6" animBg="1"/>
      <p:bldP spid="2085" grpId="7" animBg="1"/>
      <p:bldP spid="2085" grpId="8" animBg="1"/>
      <p:bldP spid="2085" grpId="9" animBg="1"/>
      <p:bldP spid="2085" grpId="10" animBg="1"/>
      <p:bldP spid="2085" grpId="11" animBg="1"/>
      <p:bldP spid="2085" grpId="12" animBg="1"/>
      <p:bldP spid="2085" grpId="13" animBg="1"/>
      <p:bldP spid="2085" grpId="14" animBg="1"/>
      <p:bldP spid="2085" grpId="15" animBg="1"/>
      <p:bldP spid="2085" grpId="16" animBg="1"/>
      <p:bldP spid="2085" grpId="17" animBg="1"/>
      <p:bldP spid="2085" grpId="18" animBg="1"/>
      <p:bldP spid="2085" grpId="19" animBg="1"/>
      <p:bldP spid="2085" grpId="20" animBg="1"/>
      <p:bldP spid="2085" grpId="21" animBg="1"/>
      <p:bldP spid="2085" grpId="22" animBg="1"/>
      <p:bldP spid="2085" grpId="23" animBg="1"/>
      <p:bldP spid="2085" grpId="24" animBg="1"/>
      <p:bldP spid="2085" grpId="25" animBg="1"/>
      <p:bldP spid="2085" grpId="26" animBg="1"/>
      <p:bldP spid="2086" grpId="0" animBg="1"/>
      <p:bldP spid="2086" grpId="1" animBg="1"/>
      <p:bldP spid="2086" grpId="2" animBg="1"/>
      <p:bldP spid="2086" grpId="3" animBg="1"/>
      <p:bldP spid="2086" grpId="4" animBg="1"/>
      <p:bldP spid="2086" grpId="5" animBg="1"/>
      <p:bldP spid="2086" grpId="6" animBg="1"/>
      <p:bldP spid="2086" grpId="7" animBg="1"/>
      <p:bldP spid="2086" grpId="8" animBg="1"/>
      <p:bldP spid="2086" grpId="9" animBg="1"/>
      <p:bldP spid="2086" grpId="10" animBg="1"/>
      <p:bldP spid="2086" grpId="11" animBg="1"/>
      <p:bldP spid="2086" grpId="12" animBg="1"/>
      <p:bldP spid="2086" grpId="13" animBg="1"/>
      <p:bldP spid="2086" grpId="14" animBg="1"/>
      <p:bldP spid="2086" grpId="15" animBg="1"/>
      <p:bldP spid="2086" grpId="16" animBg="1"/>
      <p:bldP spid="2086" grpId="17" animBg="1"/>
      <p:bldP spid="2086" grpId="18" animBg="1"/>
      <p:bldP spid="2086" grpId="19" animBg="1"/>
      <p:bldP spid="2086" grpId="20" animBg="1"/>
      <p:bldP spid="2086" grpId="21" animBg="1"/>
      <p:bldP spid="2086" grpId="22" animBg="1"/>
      <p:bldP spid="2086" grpId="23" animBg="1"/>
      <p:bldP spid="2086" grpId="24" animBg="1"/>
      <p:bldP spid="2086" grpId="25" animBg="1"/>
      <p:bldP spid="2086" grpId="26" animBg="1"/>
      <p:bldP spid="2088" grpId="0"/>
      <p:bldP spid="2088" grpId="1"/>
      <p:bldP spid="2088" grpId="2"/>
      <p:bldP spid="2089" grpId="0"/>
      <p:bldP spid="2089" grpId="1"/>
      <p:bldP spid="2089" grpId="2"/>
      <p:bldP spid="2090" grpId="0"/>
      <p:bldP spid="2090" grpId="1"/>
      <p:bldP spid="2090" grpId="2"/>
      <p:bldP spid="2091" grpId="0"/>
      <p:bldP spid="2091" grpId="1"/>
      <p:bldP spid="2091" grpId="2"/>
      <p:bldP spid="2092" grpId="0"/>
      <p:bldP spid="2092" grpId="1"/>
      <p:bldP spid="2092" grpId="2"/>
      <p:bldP spid="2093" grpId="0"/>
      <p:bldP spid="2093" grpId="1"/>
      <p:bldP spid="2093" grpId="2"/>
      <p:bldP spid="2094" grpId="0"/>
      <p:bldP spid="2094" grpId="1"/>
      <p:bldP spid="2094" grpId="2"/>
      <p:bldP spid="2095" grpId="0"/>
      <p:bldP spid="2095" grpId="1"/>
      <p:bldP spid="2095" grpId="2"/>
      <p:bldP spid="2096" grpId="0" animBg="1"/>
      <p:bldP spid="2097" grpId="0"/>
      <p:bldP spid="2097" grpId="1"/>
      <p:bldP spid="2097" grpId="2"/>
      <p:bldP spid="2098" grpId="0"/>
      <p:bldP spid="2098" grpId="1"/>
      <p:bldP spid="2098" grpId="2"/>
      <p:bldP spid="2099" grpId="0"/>
      <p:bldP spid="2099" grpId="1"/>
      <p:bldP spid="2099" grpId="2"/>
      <p:bldP spid="2100" grpId="0"/>
      <p:bldP spid="2100" grpId="1"/>
      <p:bldP spid="2100" grpId="2"/>
      <p:bldP spid="2101" grpId="0"/>
      <p:bldP spid="2101" grpId="1"/>
      <p:bldP spid="2101" grpId="2"/>
      <p:bldP spid="2102" grpId="0"/>
      <p:bldP spid="2102" grpId="1"/>
      <p:bldP spid="2102" grpId="2"/>
      <p:bldP spid="2103" grpId="0"/>
      <p:bldP spid="2103" grpId="1"/>
      <p:bldP spid="2103" grpId="2"/>
      <p:bldP spid="2104" grpId="0"/>
      <p:bldP spid="2104" grpId="1"/>
      <p:bldP spid="2104" grpId="2"/>
      <p:bldP spid="2108" grpId="0" animBg="1"/>
      <p:bldP spid="2108" grpId="1" animBg="1"/>
      <p:bldP spid="2108" grpId="2" animBg="1"/>
      <p:bldP spid="2108" grpId="3" animBg="1"/>
      <p:bldP spid="2108" grpId="4" animBg="1"/>
      <p:bldP spid="2108" grpId="5" animBg="1"/>
      <p:bldP spid="2108" grpId="6" animBg="1"/>
      <p:bldP spid="2109" grpId="0" animBg="1"/>
      <p:bldP spid="2109" grpId="1" animBg="1"/>
      <p:bldP spid="2109" grpId="2" animBg="1"/>
      <p:bldP spid="2109" grpId="3" animBg="1"/>
      <p:bldP spid="2109" grpId="4" animBg="1"/>
      <p:bldP spid="2109" grpId="5" animBg="1"/>
      <p:bldP spid="2109" grpId="6" animBg="1"/>
      <p:bldP spid="2110" grpId="0" animBg="1"/>
      <p:bldP spid="2110" grpId="1" animBg="1"/>
      <p:bldP spid="2110" grpId="2" animBg="1"/>
      <p:bldP spid="2110" grpId="3" animBg="1"/>
      <p:bldP spid="2110" grpId="4" animBg="1"/>
      <p:bldP spid="2110" grpId="5" animBg="1"/>
      <p:bldP spid="2110" grpId="6" animBg="1"/>
      <p:bldP spid="2111" grpId="0" animBg="1"/>
      <p:bldP spid="2111" grpId="1" animBg="1"/>
      <p:bldP spid="2111" grpId="2" animBg="1"/>
      <p:bldP spid="2111" grpId="3" animBg="1"/>
      <p:bldP spid="2111" grpId="4" animBg="1"/>
      <p:bldP spid="2111" grpId="5" animBg="1"/>
      <p:bldP spid="2111" grpId="6" animBg="1"/>
      <p:bldP spid="2112" grpId="0" animBg="1"/>
      <p:bldP spid="2112" grpId="1" animBg="1"/>
      <p:bldP spid="2112" grpId="2" animBg="1"/>
      <p:bldP spid="2112" grpId="3" animBg="1"/>
      <p:bldP spid="2112" grpId="4" animBg="1"/>
      <p:bldP spid="2112" grpId="5" animBg="1"/>
      <p:bldP spid="2112" grpId="6" animBg="1"/>
      <p:bldP spid="2113" grpId="0" animBg="1"/>
      <p:bldP spid="2113" grpId="1" animBg="1"/>
      <p:bldP spid="2113" grpId="2" animBg="1"/>
      <p:bldP spid="2113" grpId="3" animBg="1"/>
      <p:bldP spid="2113" grpId="4" animBg="1"/>
      <p:bldP spid="2113" grpId="5" animBg="1"/>
      <p:bldP spid="2113" grpId="6" animBg="1"/>
      <p:bldP spid="2114" grpId="0" animBg="1"/>
      <p:bldP spid="2114" grpId="1" animBg="1"/>
      <p:bldP spid="2114" grpId="2" animBg="1"/>
      <p:bldP spid="2114" grpId="3" animBg="1"/>
      <p:bldP spid="2114" grpId="4" animBg="1"/>
      <p:bldP spid="2114" grpId="5" animBg="1"/>
      <p:bldP spid="2114" grpId="6" animBg="1"/>
      <p:bldP spid="2115" grpId="0" animBg="1"/>
      <p:bldP spid="2115" grpId="1" animBg="1"/>
      <p:bldP spid="2115" grpId="2" animBg="1"/>
      <p:bldP spid="2115" grpId="3" animBg="1"/>
      <p:bldP spid="2115" grpId="4" animBg="1"/>
      <p:bldP spid="2115" grpId="5" animBg="1"/>
      <p:bldP spid="2115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20688"/>
            <a:ext cx="3352800" cy="1590675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33990" t="42620" r="50594" b="30778"/>
          <a:stretch>
            <a:fillRect/>
          </a:stretch>
        </p:blipFill>
        <p:spPr bwMode="auto">
          <a:xfrm>
            <a:off x="323528" y="2132856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энергия электрического поля конденсатора  </a:t>
            </a:r>
            <a:endParaRPr lang="ru-RU" b="1" i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2896"/>
            <a:ext cx="3429000" cy="15906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32240" y="292494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энергия магнитного поля катушки </a:t>
            </a:r>
            <a:endParaRPr lang="ru-RU" b="1" i="1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92"/>
          <a:stretch>
            <a:fillRect/>
          </a:stretch>
        </p:blipFill>
        <p:spPr bwMode="auto">
          <a:xfrm>
            <a:off x="683568" y="4437112"/>
            <a:ext cx="1552600" cy="159067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0"/>
          <a:stretch>
            <a:fillRect/>
          </a:stretch>
        </p:blipFill>
        <p:spPr bwMode="auto">
          <a:xfrm>
            <a:off x="2339752" y="4437112"/>
            <a:ext cx="2348880" cy="15906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60032" y="47971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 закону сохранения энергии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0"/>
          <a:stretch>
            <a:fillRect/>
          </a:stretch>
        </p:blipFill>
        <p:spPr bwMode="auto">
          <a:xfrm>
            <a:off x="3059832" y="1628800"/>
            <a:ext cx="2020290" cy="1368152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671" b="27570"/>
          <a:stretch>
            <a:fillRect/>
          </a:stretch>
        </p:blipFill>
        <p:spPr bwMode="auto">
          <a:xfrm>
            <a:off x="395536" y="1628800"/>
            <a:ext cx="567063" cy="1008112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15"/>
          <a:stretch>
            <a:fillRect/>
          </a:stretch>
        </p:blipFill>
        <p:spPr bwMode="auto">
          <a:xfrm>
            <a:off x="827584" y="1628800"/>
            <a:ext cx="2016224" cy="14111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9087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Полная энергия</a:t>
            </a:r>
            <a:endParaRPr lang="ru-RU" sz="2800" b="1" i="1" dirty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556792"/>
            <a:ext cx="1373176" cy="1440160"/>
          </a:xfrm>
          <a:prstGeom prst="rect">
            <a:avLst/>
          </a:prstGeom>
          <a:noFill/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556792"/>
            <a:ext cx="1381206" cy="1440160"/>
          </a:xfrm>
          <a:prstGeom prst="rect">
            <a:avLst/>
          </a:prstGeom>
          <a:noFill/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12976"/>
            <a:ext cx="1009650" cy="1085850"/>
          </a:xfrm>
          <a:prstGeom prst="rect">
            <a:avLst/>
          </a:prstGeom>
          <a:noFill/>
        </p:spPr>
      </p:pic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212976"/>
            <a:ext cx="952500" cy="1085850"/>
          </a:xfrm>
          <a:prstGeom prst="rect">
            <a:avLst/>
          </a:prstGeom>
          <a:noFill/>
        </p:spPr>
      </p:pic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36" r="48843" b="9281"/>
          <a:stretch>
            <a:fillRect/>
          </a:stretch>
        </p:blipFill>
        <p:spPr bwMode="auto">
          <a:xfrm>
            <a:off x="1331640" y="3573016"/>
            <a:ext cx="360040" cy="432048"/>
          </a:xfrm>
          <a:prstGeom prst="rect">
            <a:avLst/>
          </a:prstGeom>
          <a:noFill/>
        </p:spPr>
      </p:pic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05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57" r="20422" b="9281"/>
          <a:stretch>
            <a:fillRect/>
          </a:stretch>
        </p:blipFill>
        <p:spPr bwMode="auto">
          <a:xfrm>
            <a:off x="1403648" y="4725144"/>
            <a:ext cx="360040" cy="432048"/>
          </a:xfrm>
          <a:prstGeom prst="rect">
            <a:avLst/>
          </a:prstGeom>
          <a:noFill/>
        </p:spPr>
      </p:pic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07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73" b="9281"/>
          <a:stretch>
            <a:fillRect/>
          </a:stretch>
        </p:blipFill>
        <p:spPr bwMode="auto">
          <a:xfrm>
            <a:off x="2555776" y="3573016"/>
            <a:ext cx="690761" cy="432048"/>
          </a:xfrm>
          <a:prstGeom prst="rect">
            <a:avLst/>
          </a:prstGeom>
          <a:noFill/>
        </p:spPr>
      </p:pic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37112"/>
            <a:ext cx="1009650" cy="1085850"/>
          </a:xfrm>
          <a:prstGeom prst="rect">
            <a:avLst/>
          </a:prstGeom>
          <a:noFill/>
        </p:spPr>
      </p:pic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11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437112"/>
            <a:ext cx="952500" cy="1085850"/>
          </a:xfrm>
          <a:prstGeom prst="rect">
            <a:avLst/>
          </a:prstGeom>
          <a:noFill/>
        </p:spPr>
      </p:pic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13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725144"/>
            <a:ext cx="266700" cy="476250"/>
          </a:xfrm>
          <a:prstGeom prst="rect">
            <a:avLst/>
          </a:prstGeom>
          <a:noFill/>
        </p:spPr>
      </p:pic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17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365104"/>
            <a:ext cx="914400" cy="476250"/>
          </a:xfrm>
          <a:prstGeom prst="rect">
            <a:avLst/>
          </a:prstGeom>
          <a:noFill/>
        </p:spPr>
      </p:pic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20" name="Picture 3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365104"/>
            <a:ext cx="1114425" cy="476250"/>
          </a:xfrm>
          <a:prstGeom prst="rect">
            <a:avLst/>
          </a:prstGeom>
          <a:noFill/>
        </p:spPr>
      </p:pic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2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23" name="Picture 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013176"/>
            <a:ext cx="1982990" cy="1008112"/>
          </a:xfrm>
          <a:prstGeom prst="rect">
            <a:avLst/>
          </a:prstGeom>
          <a:noFill/>
        </p:spPr>
      </p:pic>
      <p:sp>
        <p:nvSpPr>
          <p:cNvPr id="63525" name="Rectangle 37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27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28" name="Rectangle 40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30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29" name="Picture 4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013176"/>
            <a:ext cx="1895475" cy="866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Рисунок 50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640"/>
          <a:stretch>
            <a:fillRect/>
          </a:stretch>
        </p:blipFill>
        <p:spPr bwMode="auto">
          <a:xfrm>
            <a:off x="4572000" y="3212976"/>
            <a:ext cx="276225" cy="866775"/>
          </a:xfrm>
          <a:prstGeom prst="rect">
            <a:avLst/>
          </a:prstGeom>
          <a:noFill/>
        </p:spPr>
      </p:pic>
      <p:pic>
        <p:nvPicPr>
          <p:cNvPr id="52" name="Рисунок 51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0" r="77665"/>
          <a:stretch>
            <a:fillRect/>
          </a:stretch>
        </p:blipFill>
        <p:spPr bwMode="auto">
          <a:xfrm>
            <a:off x="4860032" y="3212976"/>
            <a:ext cx="561975" cy="866775"/>
          </a:xfrm>
          <a:prstGeom prst="rect">
            <a:avLst/>
          </a:prstGeom>
          <a:noFill/>
        </p:spPr>
      </p:pic>
      <p:pic>
        <p:nvPicPr>
          <p:cNvPr id="53" name="Рисунок 52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20" r="63705"/>
          <a:stretch>
            <a:fillRect/>
          </a:stretch>
        </p:blipFill>
        <p:spPr bwMode="auto">
          <a:xfrm>
            <a:off x="5364088" y="3212976"/>
            <a:ext cx="561975" cy="866775"/>
          </a:xfrm>
          <a:prstGeom prst="rect">
            <a:avLst/>
          </a:prstGeom>
          <a:noFill/>
        </p:spPr>
      </p:pic>
      <p:pic>
        <p:nvPicPr>
          <p:cNvPr id="54" name="Рисунок 53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79" r="31218"/>
          <a:stretch>
            <a:fillRect/>
          </a:stretch>
        </p:blipFill>
        <p:spPr bwMode="auto">
          <a:xfrm>
            <a:off x="5868144" y="3212976"/>
            <a:ext cx="1257300" cy="866775"/>
          </a:xfrm>
          <a:prstGeom prst="rect">
            <a:avLst/>
          </a:prstGeom>
          <a:noFill/>
        </p:spPr>
      </p:pic>
      <p:pic>
        <p:nvPicPr>
          <p:cNvPr id="55" name="Рисунок 54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66" r="13706"/>
          <a:stretch>
            <a:fillRect/>
          </a:stretch>
        </p:blipFill>
        <p:spPr bwMode="auto">
          <a:xfrm>
            <a:off x="7092280" y="3212976"/>
            <a:ext cx="695325" cy="866775"/>
          </a:xfrm>
          <a:prstGeom prst="rect">
            <a:avLst/>
          </a:prstGeom>
          <a:noFill/>
        </p:spPr>
      </p:pic>
      <p:pic>
        <p:nvPicPr>
          <p:cNvPr id="56" name="Рисунок 55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279"/>
          <a:stretch>
            <a:fillRect/>
          </a:stretch>
        </p:blipFill>
        <p:spPr bwMode="auto">
          <a:xfrm>
            <a:off x="7740352" y="3212976"/>
            <a:ext cx="552450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268760"/>
            <a:ext cx="1895475" cy="866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492896"/>
            <a:ext cx="1343025" cy="866775"/>
          </a:xfrm>
          <a:prstGeom prst="rect">
            <a:avLst/>
          </a:prstGeom>
          <a:noFill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20888"/>
            <a:ext cx="1571625" cy="942975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348880"/>
            <a:ext cx="2714625" cy="876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364088" y="34290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формула  Томсона </a:t>
            </a:r>
            <a:endParaRPr lang="ru-RU" b="1" i="1" dirty="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49080"/>
            <a:ext cx="369401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094547"/>
            <a:ext cx="81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Как и во сколько раз измениться частота собственных электромагнитных колебаний в контуре, если электроемкость конденсатора увеличит в 4 раза 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67544" y="1182525"/>
            <a:ext cx="78843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Колебательный контур состоит из катушки индуктивности и конденсатора. Индуктивность катушки уменьшили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 36 мГн  до 4 мГн. Как и во сколько раз изменится в результате этого частота электромагнитных колебаний в контуре?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971600" y="1090191"/>
            <a:ext cx="6948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 наборе радиодеталей для изготовления простого колебательного контура имеются две катушки с индуктивностями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=1 мкГн и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=2 мкГн ,а также два конденсатора, емкость которых С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=30пФ и  С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=40пФ. При каком выборе двух элементов из этого набора частота собственных колебаний контура будет наибольшей 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5576" y="1248435"/>
            <a:ext cx="6948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колебательном контуре зависимость заряда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конденсаторе от времени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имеет вид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348880"/>
            <a:ext cx="7266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Какую информацию о колебаниях заряда в контуре можно получить из этого уравнения?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88840"/>
            <a:ext cx="2314575" cy="39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м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3167583" cy="2961167"/>
          </a:xfrm>
          <a:prstGeom prst="rect">
            <a:avLst/>
          </a:prstGeom>
          <a:noFill/>
          <a:effectLst>
            <a:outerShdw dist="107763" dir="18900000" algn="ctr" rotWithShape="0">
              <a:srgbClr val="99FFCC">
                <a:alpha val="50000"/>
              </a:srgbClr>
            </a:outerShdw>
          </a:effectLst>
        </p:spPr>
      </p:pic>
      <p:pic>
        <p:nvPicPr>
          <p:cNvPr id="15370" name="Picture 10" descr="п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3024708" cy="2956516"/>
          </a:xfrm>
          <a:prstGeom prst="rect">
            <a:avLst/>
          </a:prstGeom>
          <a:noFill/>
          <a:effectLst>
            <a:outerShdw dist="107763" dir="18900000" algn="ctr" rotWithShape="0">
              <a:srgbClr val="99FFCC">
                <a:alpha val="50000"/>
              </a:srgbClr>
            </a:outerShdw>
          </a:effec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835150" y="0"/>
            <a:ext cx="568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66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i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23850" y="37163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66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076825" y="3716338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 l="17168" t="38816" r="53151" b="27632"/>
          <a:stretch>
            <a:fillRect/>
          </a:stretch>
        </p:blipFill>
        <p:spPr bwMode="auto">
          <a:xfrm>
            <a:off x="2699792" y="393305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899592" y="1124744"/>
            <a:ext cx="7164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Заполнить таблицу для электромагнитных колебаний в контуре и построить график зависимости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(схематично).</a:t>
            </a:r>
            <a:endParaRPr lang="ru-RU" sz="20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2564904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0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Т/4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Т/2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3Т/4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Т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+mj-lt"/>
                        </a:rPr>
                        <a:t>q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latin typeface="+mj-lt"/>
                        </a:rPr>
                        <a:t>i</a:t>
                      </a:r>
                      <a:endParaRPr lang="ru-RU" b="1" i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ocuments\My Pictures\Scan Pictures\20131025\Image1.bmp"/>
          <p:cNvPicPr>
            <a:picLocks noChangeAspect="1" noChangeArrowheads="1"/>
          </p:cNvPicPr>
          <p:nvPr/>
        </p:nvPicPr>
        <p:blipFill>
          <a:blip r:embed="rId3"/>
          <a:srcRect t="1972"/>
          <a:stretch>
            <a:fillRect/>
          </a:stretch>
        </p:blipFill>
        <p:spPr bwMode="auto">
          <a:xfrm>
            <a:off x="1142976" y="785794"/>
            <a:ext cx="6506908" cy="535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Ответы к тесту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ru-RU" dirty="0" smtClean="0"/>
              <a:t>                 1.Б                                    6. В</a:t>
            </a:r>
          </a:p>
          <a:p>
            <a:pPr marL="624078" indent="-514350">
              <a:buNone/>
            </a:pPr>
            <a:r>
              <a:rPr lang="ru-RU" dirty="0" smtClean="0"/>
              <a:t>                 2.В                                    7. А</a:t>
            </a:r>
          </a:p>
          <a:p>
            <a:pPr marL="624078" indent="-514350">
              <a:buNone/>
            </a:pPr>
            <a:r>
              <a:rPr lang="ru-RU" dirty="0" smtClean="0"/>
              <a:t>                 3.Г                                    8. Б</a:t>
            </a:r>
          </a:p>
          <a:p>
            <a:pPr marL="624078" indent="-514350">
              <a:buNone/>
            </a:pPr>
            <a:r>
              <a:rPr lang="ru-RU" dirty="0" smtClean="0"/>
              <a:t>                 4.А                                    9. Г</a:t>
            </a:r>
          </a:p>
          <a:p>
            <a:pPr marL="624078" indent="-514350">
              <a:buNone/>
            </a:pPr>
            <a:r>
              <a:rPr lang="ru-RU" dirty="0" smtClean="0"/>
              <a:t>                 5.Б                                   10. В</a:t>
            </a:r>
          </a:p>
          <a:p>
            <a:pPr marL="624078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Д/</a:t>
            </a:r>
            <a:r>
              <a:rPr lang="ru-RU" dirty="0" err="1" smtClean="0">
                <a:latin typeface="+mn-lt"/>
              </a:rPr>
              <a:t>з</a:t>
            </a:r>
            <a:r>
              <a:rPr lang="ru-RU" dirty="0" smtClean="0">
                <a:latin typeface="+mn-lt"/>
              </a:rPr>
              <a:t>   §27, 28,30, </a:t>
            </a:r>
            <a:r>
              <a:rPr lang="ru-RU" i="1" dirty="0" smtClean="0">
                <a:latin typeface="+mn-lt"/>
              </a:rPr>
              <a:t>упр.4 №2</a:t>
            </a:r>
            <a:br>
              <a:rPr lang="ru-RU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CD </a:t>
            </a:r>
            <a:r>
              <a:rPr lang="ru-RU" i="1" dirty="0" smtClean="0">
                <a:latin typeface="+mn-lt"/>
              </a:rPr>
              <a:t>формула Томсона тесты 1-4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+mn-lt"/>
              </a:rPr>
              <a:t>Спасибо  за урок !</a:t>
            </a:r>
            <a:endParaRPr lang="ru-RU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234888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Кроме свободных механических колебаний  существуют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СВОБОДНЫЕ   ЭЛЕКТРОМАГНИТНЫЕ  КОЛЕБАНИЯ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6" y="1357298"/>
            <a:ext cx="2667019" cy="22860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472" y="642918"/>
            <a:ext cx="8377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ОТКРЫТИЕ  СВОБОДНЫХ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ЭЛЕКТРОМАГНИТНЫХ  КОЛЕБАНИЙ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09618" y="1500184"/>
            <a:ext cx="1633490" cy="3143250"/>
          </a:xfrm>
          <a:custGeom>
            <a:avLst/>
            <a:gdLst>
              <a:gd name="connsiteX0" fmla="*/ 1093470 w 1541145"/>
              <a:gd name="connsiteY0" fmla="*/ 0 h 3143250"/>
              <a:gd name="connsiteX1" fmla="*/ 1253490 w 1541145"/>
              <a:gd name="connsiteY1" fmla="*/ 1028700 h 3143250"/>
              <a:gd name="connsiteX2" fmla="*/ 1093470 w 1541145"/>
              <a:gd name="connsiteY2" fmla="*/ 1703070 h 3143250"/>
              <a:gd name="connsiteX3" fmla="*/ 1379220 w 1541145"/>
              <a:gd name="connsiteY3" fmla="*/ 2297430 h 3143250"/>
              <a:gd name="connsiteX4" fmla="*/ 121920 w 1541145"/>
              <a:gd name="connsiteY4" fmla="*/ 2651760 h 3143250"/>
              <a:gd name="connsiteX5" fmla="*/ 647700 w 1541145"/>
              <a:gd name="connsiteY5" fmla="*/ 3143250 h 3143250"/>
              <a:gd name="connsiteX6" fmla="*/ 647700 w 1541145"/>
              <a:gd name="connsiteY6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1145" h="3143250">
                <a:moveTo>
                  <a:pt x="1093470" y="0"/>
                </a:moveTo>
                <a:cubicBezTo>
                  <a:pt x="1173480" y="372427"/>
                  <a:pt x="1253490" y="744855"/>
                  <a:pt x="1253490" y="1028700"/>
                </a:cubicBezTo>
                <a:cubicBezTo>
                  <a:pt x="1253490" y="1312545"/>
                  <a:pt x="1072515" y="1491615"/>
                  <a:pt x="1093470" y="1703070"/>
                </a:cubicBezTo>
                <a:cubicBezTo>
                  <a:pt x="1114425" y="1914525"/>
                  <a:pt x="1541145" y="2139315"/>
                  <a:pt x="1379220" y="2297430"/>
                </a:cubicBezTo>
                <a:cubicBezTo>
                  <a:pt x="1217295" y="2455545"/>
                  <a:pt x="243840" y="2510790"/>
                  <a:pt x="121920" y="2651760"/>
                </a:cubicBezTo>
                <a:cubicBezTo>
                  <a:pt x="0" y="2792730"/>
                  <a:pt x="647700" y="3143250"/>
                  <a:pt x="647700" y="3143250"/>
                </a:cubicBezTo>
                <a:lnTo>
                  <a:pt x="647700" y="3143250"/>
                </a:lnTo>
              </a:path>
            </a:pathLst>
          </a:cu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 rot="16200000">
            <a:off x="2273158" y="3084670"/>
            <a:ext cx="785818" cy="3474743"/>
            <a:chOff x="6215074" y="2214554"/>
            <a:chExt cx="785818" cy="3474743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40" name="Равнобедренный треугольник 39"/>
            <p:cNvSpPr/>
            <p:nvPr/>
          </p:nvSpPr>
          <p:spPr>
            <a:xfrm>
              <a:off x="6572264" y="2214554"/>
              <a:ext cx="142876" cy="428628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572264" y="2643182"/>
              <a:ext cx="142876" cy="2928958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flipV="1">
              <a:off x="6215074" y="5572139"/>
              <a:ext cx="785818" cy="11715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214446" y="4071942"/>
            <a:ext cx="3000396" cy="1071569"/>
            <a:chOff x="1142976" y="4143380"/>
            <a:chExt cx="4860890" cy="1714512"/>
          </a:xfrm>
        </p:grpSpPr>
        <p:sp>
          <p:nvSpPr>
            <p:cNvPr id="45" name="Арка 44"/>
            <p:cNvSpPr/>
            <p:nvPr/>
          </p:nvSpPr>
          <p:spPr>
            <a:xfrm rot="10800000">
              <a:off x="3000365" y="4857761"/>
              <a:ext cx="500065" cy="857256"/>
            </a:xfrm>
            <a:prstGeom prst="blockArc">
              <a:avLst>
                <a:gd name="adj1" fmla="val 10800000"/>
                <a:gd name="adj2" fmla="val 0"/>
                <a:gd name="adj3" fmla="val 111"/>
              </a:avLst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6" name="Группа 32"/>
            <p:cNvGrpSpPr/>
            <p:nvPr/>
          </p:nvGrpSpPr>
          <p:grpSpPr>
            <a:xfrm>
              <a:off x="1142980" y="4143380"/>
              <a:ext cx="2857521" cy="1714512"/>
              <a:chOff x="6286512" y="2000240"/>
              <a:chExt cx="1643073" cy="928694"/>
            </a:xfrm>
          </p:grpSpPr>
          <p:sp>
            <p:nvSpPr>
              <p:cNvPr id="56" name="Арка 55"/>
              <p:cNvSpPr/>
              <p:nvPr/>
            </p:nvSpPr>
            <p:spPr>
              <a:xfrm>
                <a:off x="6286512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Арка 56"/>
              <p:cNvSpPr/>
              <p:nvPr/>
            </p:nvSpPr>
            <p:spPr>
              <a:xfrm>
                <a:off x="7429520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Арка 57"/>
              <p:cNvSpPr/>
              <p:nvPr/>
            </p:nvSpPr>
            <p:spPr>
              <a:xfrm>
                <a:off x="7143768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Арка 58"/>
              <p:cNvSpPr/>
              <p:nvPr/>
            </p:nvSpPr>
            <p:spPr>
              <a:xfrm>
                <a:off x="6858016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Арка 59"/>
              <p:cNvSpPr/>
              <p:nvPr/>
            </p:nvSpPr>
            <p:spPr>
              <a:xfrm>
                <a:off x="6572264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Арка 60"/>
              <p:cNvSpPr/>
              <p:nvPr/>
            </p:nvSpPr>
            <p:spPr>
              <a:xfrm rot="10800000">
                <a:off x="6572264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Арка 61"/>
              <p:cNvSpPr/>
              <p:nvPr/>
            </p:nvSpPr>
            <p:spPr>
              <a:xfrm rot="10800000">
                <a:off x="6858016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Арка 62"/>
              <p:cNvSpPr/>
              <p:nvPr/>
            </p:nvSpPr>
            <p:spPr>
              <a:xfrm rot="10800000">
                <a:off x="7143768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Арка 63"/>
              <p:cNvSpPr/>
              <p:nvPr/>
            </p:nvSpPr>
            <p:spPr>
              <a:xfrm rot="10800000">
                <a:off x="7429520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Группа 55"/>
            <p:cNvGrpSpPr/>
            <p:nvPr/>
          </p:nvGrpSpPr>
          <p:grpSpPr>
            <a:xfrm>
              <a:off x="3643302" y="4143380"/>
              <a:ext cx="2360559" cy="1714512"/>
              <a:chOff x="6572264" y="2000240"/>
              <a:chExt cx="1357321" cy="928694"/>
            </a:xfrm>
          </p:grpSpPr>
          <p:sp>
            <p:nvSpPr>
              <p:cNvPr id="48" name="Арка 47"/>
              <p:cNvSpPr/>
              <p:nvPr/>
            </p:nvSpPr>
            <p:spPr>
              <a:xfrm>
                <a:off x="7429520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Арка 48"/>
              <p:cNvSpPr/>
              <p:nvPr/>
            </p:nvSpPr>
            <p:spPr>
              <a:xfrm>
                <a:off x="7143768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Арка 49"/>
              <p:cNvSpPr/>
              <p:nvPr/>
            </p:nvSpPr>
            <p:spPr>
              <a:xfrm>
                <a:off x="6858016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Арка 50"/>
              <p:cNvSpPr/>
              <p:nvPr/>
            </p:nvSpPr>
            <p:spPr>
              <a:xfrm>
                <a:off x="6572264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Арка 51"/>
              <p:cNvSpPr/>
              <p:nvPr/>
            </p:nvSpPr>
            <p:spPr>
              <a:xfrm rot="10800000">
                <a:off x="6572264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Арка 52"/>
              <p:cNvSpPr/>
              <p:nvPr/>
            </p:nvSpPr>
            <p:spPr>
              <a:xfrm rot="10800000">
                <a:off x="6858016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Арка 53"/>
              <p:cNvSpPr/>
              <p:nvPr/>
            </p:nvSpPr>
            <p:spPr>
              <a:xfrm rot="10800000">
                <a:off x="7143768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Арка 54"/>
              <p:cNvSpPr/>
              <p:nvPr/>
            </p:nvSpPr>
            <p:spPr>
              <a:xfrm rot="10800000">
                <a:off x="7429520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071570" y="5000636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57718" y="5000636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6314" y="4429132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N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628" y="4500570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N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4500570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S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9124" y="4429132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S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3000364" y="3786190"/>
            <a:ext cx="100013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571504" y="3786190"/>
            <a:ext cx="928694" cy="214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57554" y="321468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Book Antiqua" pitchFamily="18" charset="0"/>
              </a:rPr>
              <a:t>I</a:t>
            </a:r>
            <a:endParaRPr lang="ru-RU" sz="3200" b="1" i="1" baseline="-25000" dirty="0">
              <a:latin typeface="Book Antiqu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5720" y="3500438"/>
            <a:ext cx="41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ook Antiqua" pitchFamily="18" charset="0"/>
              </a:rPr>
              <a:t>I</a:t>
            </a:r>
            <a:endParaRPr lang="ru-RU" sz="3200" b="1" i="1" baseline="-25000" dirty="0">
              <a:latin typeface="Book Antiqua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43274" y="1428736"/>
            <a:ext cx="5500726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/>
              <a:t>  Замыкали обкладки лейденской </a:t>
            </a:r>
          </a:p>
          <a:p>
            <a:pPr algn="ctr"/>
            <a:r>
              <a:rPr lang="ru-RU" sz="2000" b="1" dirty="0" smtClean="0"/>
              <a:t>    банки   с помощью катушки</a:t>
            </a:r>
            <a:endParaRPr lang="ru-RU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643274" y="221455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/>
              <a:t>  Обнаруживали намагничивание</a:t>
            </a:r>
          </a:p>
          <a:p>
            <a:pPr algn="ctr"/>
            <a:r>
              <a:rPr lang="ru-RU" sz="2000" b="1" dirty="0" smtClean="0"/>
              <a:t>   стальной спицы, помещенной внутрь катушки</a:t>
            </a:r>
            <a:endParaRPr lang="ru-RU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429124" y="3214686"/>
            <a:ext cx="45448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/>
              <a:t>  Удивляло то, что  заранее </a:t>
            </a:r>
          </a:p>
          <a:p>
            <a:pPr algn="ctr"/>
            <a:r>
              <a:rPr lang="ru-RU" sz="2000" b="1" dirty="0" smtClean="0"/>
              <a:t>невозможно было предсказать,</a:t>
            </a:r>
          </a:p>
          <a:p>
            <a:pPr algn="ctr"/>
            <a:r>
              <a:rPr lang="ru-RU" sz="2000" b="1" dirty="0" smtClean="0"/>
              <a:t> какой конец спицы будет  </a:t>
            </a:r>
          </a:p>
          <a:p>
            <a:pPr algn="ctr"/>
            <a:r>
              <a:rPr lang="ru-RU" sz="2000" b="1" dirty="0" smtClean="0"/>
              <a:t>северным полюсом,</a:t>
            </a:r>
          </a:p>
          <a:p>
            <a:pPr algn="ctr"/>
            <a:r>
              <a:rPr lang="ru-RU" sz="2000" b="1" dirty="0" smtClean="0"/>
              <a:t> а какой - южным</a:t>
            </a:r>
            <a:endParaRPr lang="ru-RU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0" y="557214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  При разрядке конденсатора через катушку возникают </a:t>
            </a:r>
            <a:r>
              <a:rPr lang="ru-RU" sz="2000" b="1" u="sng" dirty="0" smtClean="0">
                <a:solidFill>
                  <a:srgbClr val="C00000"/>
                </a:solidFill>
              </a:rPr>
              <a:t>колебания</a:t>
            </a:r>
            <a:r>
              <a:rPr lang="ru-RU" sz="2000" b="1" dirty="0" smtClean="0">
                <a:solidFill>
                  <a:srgbClr val="C00000"/>
                </a:solidFill>
              </a:rPr>
              <a:t>:  конденсатор успевает многократно перезарядиться  и  ток меняет направление много раз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10800000">
            <a:off x="3000364" y="3714752"/>
            <a:ext cx="85728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 flipV="1">
            <a:off x="500034" y="3714752"/>
            <a:ext cx="857256" cy="214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928794" y="1428736"/>
            <a:ext cx="1214446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1497330" y="2440305"/>
            <a:ext cx="3003232" cy="2154555"/>
          </a:xfrm>
          <a:custGeom>
            <a:avLst/>
            <a:gdLst>
              <a:gd name="connsiteX0" fmla="*/ 0 w 3036570"/>
              <a:gd name="connsiteY0" fmla="*/ 74295 h 2154555"/>
              <a:gd name="connsiteX1" fmla="*/ 1062990 w 3036570"/>
              <a:gd name="connsiteY1" fmla="*/ 74295 h 2154555"/>
              <a:gd name="connsiteX2" fmla="*/ 548640 w 3036570"/>
              <a:gd name="connsiteY2" fmla="*/ 520065 h 2154555"/>
              <a:gd name="connsiteX3" fmla="*/ 1245870 w 3036570"/>
              <a:gd name="connsiteY3" fmla="*/ 908685 h 2154555"/>
              <a:gd name="connsiteX4" fmla="*/ 1337310 w 3036570"/>
              <a:gd name="connsiteY4" fmla="*/ 1411605 h 2154555"/>
              <a:gd name="connsiteX5" fmla="*/ 2800350 w 3036570"/>
              <a:gd name="connsiteY5" fmla="*/ 1514475 h 2154555"/>
              <a:gd name="connsiteX6" fmla="*/ 2754630 w 3036570"/>
              <a:gd name="connsiteY6" fmla="*/ 2154555 h 215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570" h="2154555">
                <a:moveTo>
                  <a:pt x="0" y="74295"/>
                </a:moveTo>
                <a:cubicBezTo>
                  <a:pt x="485775" y="37147"/>
                  <a:pt x="971550" y="0"/>
                  <a:pt x="1062990" y="74295"/>
                </a:cubicBezTo>
                <a:cubicBezTo>
                  <a:pt x="1154430" y="148590"/>
                  <a:pt x="518160" y="381000"/>
                  <a:pt x="548640" y="520065"/>
                </a:cubicBezTo>
                <a:cubicBezTo>
                  <a:pt x="579120" y="659130"/>
                  <a:pt x="1114425" y="760095"/>
                  <a:pt x="1245870" y="908685"/>
                </a:cubicBezTo>
                <a:cubicBezTo>
                  <a:pt x="1377315" y="1057275"/>
                  <a:pt x="1078230" y="1310640"/>
                  <a:pt x="1337310" y="1411605"/>
                </a:cubicBezTo>
                <a:cubicBezTo>
                  <a:pt x="1596390" y="1512570"/>
                  <a:pt x="2564130" y="1390650"/>
                  <a:pt x="2800350" y="1514475"/>
                </a:cubicBezTo>
                <a:cubicBezTo>
                  <a:pt x="3036570" y="1638300"/>
                  <a:pt x="2895600" y="1896427"/>
                  <a:pt x="2754630" y="2154555"/>
                </a:cubicBezTo>
              </a:path>
            </a:pathLst>
          </a:cu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5" grpId="0"/>
      <p:bldP spid="76" grpId="0"/>
      <p:bldP spid="78" grpId="0"/>
      <p:bldP spid="79" grpId="0"/>
      <p:bldP spid="80" grpId="0"/>
      <p:bldP spid="81" grpId="0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7158" y="785794"/>
            <a:ext cx="8452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Периодические или почти периодические  изменения</a:t>
            </a:r>
          </a:p>
          <a:p>
            <a:pPr algn="ctr"/>
            <a:r>
              <a:rPr lang="ru-RU" sz="2000" b="1" dirty="0" smtClean="0"/>
              <a:t> заряда,  силы тока и напряжения называются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ЭЛЕКТРОМАГНИТНЫМИ КОЛЕБАНИЯМИ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1857364"/>
            <a:ext cx="8452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Система, в которой могут осуществляться такие колебания,</a:t>
            </a:r>
          </a:p>
          <a:p>
            <a:pPr algn="ctr"/>
            <a:r>
              <a:rPr lang="ru-RU" sz="2000" b="1" dirty="0" smtClean="0"/>
              <a:t>называется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КОЛЕБАТЕЛЬНЫМ КОНТУРОМ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3" cstate="print"/>
          <a:srcRect l="29764" t="29243" r="29764" b="29243"/>
          <a:stretch>
            <a:fillRect/>
          </a:stretch>
        </p:blipFill>
        <p:spPr bwMode="auto">
          <a:xfrm>
            <a:off x="1619672" y="3068960"/>
            <a:ext cx="59046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6282" t="35526" r="40958" b="23684"/>
          <a:stretch>
            <a:fillRect/>
          </a:stretch>
        </p:blipFill>
        <p:spPr bwMode="auto">
          <a:xfrm>
            <a:off x="1979712" y="3068960"/>
            <a:ext cx="50405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29764" t="29243" r="29764" b="29243"/>
          <a:stretch>
            <a:fillRect/>
          </a:stretch>
        </p:blipFill>
        <p:spPr bwMode="auto">
          <a:xfrm>
            <a:off x="1835696" y="3068960"/>
            <a:ext cx="5400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121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318px-HAMEG_HM40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4038600" cy="204312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1916832"/>
            <a:ext cx="1428760" cy="12858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1331640" y="2204864"/>
            <a:ext cx="1428760" cy="642942"/>
            <a:chOff x="285720" y="2714620"/>
            <a:chExt cx="8017503" cy="1370011"/>
          </a:xfrm>
        </p:grpSpPr>
        <p:grpSp>
          <p:nvGrpSpPr>
            <p:cNvPr id="5" name="Группа 31"/>
            <p:cNvGrpSpPr/>
            <p:nvPr/>
          </p:nvGrpSpPr>
          <p:grpSpPr>
            <a:xfrm>
              <a:off x="285720" y="2714620"/>
              <a:ext cx="4286280" cy="1370011"/>
              <a:chOff x="214282" y="2714620"/>
              <a:chExt cx="8553482" cy="1441449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14282" y="2714620"/>
                <a:ext cx="426720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4491024" y="2714620"/>
                <a:ext cx="427674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32"/>
            <p:cNvGrpSpPr/>
            <p:nvPr/>
          </p:nvGrpSpPr>
          <p:grpSpPr>
            <a:xfrm>
              <a:off x="4572000" y="2714620"/>
              <a:ext cx="3731222" cy="1370011"/>
              <a:chOff x="214282" y="2714620"/>
              <a:chExt cx="7445837" cy="1441449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214282" y="2714620"/>
                <a:ext cx="426720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4491025" y="2714620"/>
                <a:ext cx="3169094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857224" y="38576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38576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1640" y="764704"/>
            <a:ext cx="6219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Обнаружить наличие колебаний позволяет</a:t>
            </a:r>
          </a:p>
          <a:p>
            <a:pPr algn="ctr"/>
            <a:r>
              <a:rPr lang="ru-RU" sz="2000" b="1" dirty="0" smtClean="0"/>
              <a:t> прибор  </a:t>
            </a:r>
            <a:r>
              <a:rPr lang="ru-RU" sz="2000" b="1" dirty="0" smtClean="0">
                <a:solidFill>
                  <a:srgbClr val="C00000"/>
                </a:solidFill>
              </a:rPr>
              <a:t>-  ОСЦИЛЛОГРАФ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 cstate="print"/>
          <a:srcRect l="18279" t="21937" r="18226" b="15385"/>
          <a:stretch>
            <a:fillRect/>
          </a:stretch>
        </p:blipFill>
        <p:spPr bwMode="auto">
          <a:xfrm>
            <a:off x="1979712" y="3861048"/>
            <a:ext cx="4320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6838" t="26203" r="27227" b="27532"/>
          <a:stretch>
            <a:fillRect/>
          </a:stretch>
        </p:blipFill>
        <p:spPr bwMode="auto">
          <a:xfrm>
            <a:off x="2051720" y="3861048"/>
            <a:ext cx="4320480" cy="24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6756" t="26375" r="27309" b="27360"/>
          <a:stretch>
            <a:fillRect/>
          </a:stretch>
        </p:blipFill>
        <p:spPr bwMode="auto">
          <a:xfrm>
            <a:off x="1979712" y="3861048"/>
            <a:ext cx="4248472" cy="240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318px-HAMEG_HM40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484784"/>
            <a:ext cx="8113207" cy="410445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2132856"/>
            <a:ext cx="3024336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1259632" y="2708920"/>
            <a:ext cx="3024336" cy="1152128"/>
            <a:chOff x="285720" y="2714620"/>
            <a:chExt cx="8017503" cy="1370011"/>
          </a:xfrm>
        </p:grpSpPr>
        <p:grpSp>
          <p:nvGrpSpPr>
            <p:cNvPr id="5" name="Группа 31"/>
            <p:cNvGrpSpPr/>
            <p:nvPr/>
          </p:nvGrpSpPr>
          <p:grpSpPr>
            <a:xfrm>
              <a:off x="285720" y="2714620"/>
              <a:ext cx="4286280" cy="1370011"/>
              <a:chOff x="214282" y="2714620"/>
              <a:chExt cx="8553482" cy="1441449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14282" y="2714620"/>
                <a:ext cx="426720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4491024" y="2714620"/>
                <a:ext cx="427674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32"/>
            <p:cNvGrpSpPr/>
            <p:nvPr/>
          </p:nvGrpSpPr>
          <p:grpSpPr>
            <a:xfrm>
              <a:off x="4572000" y="2714620"/>
              <a:ext cx="3731222" cy="1370011"/>
              <a:chOff x="214282" y="2714620"/>
              <a:chExt cx="7445837" cy="1441449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214282" y="2714620"/>
                <a:ext cx="426720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4491025" y="2714620"/>
                <a:ext cx="3169094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857224" y="38576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38576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latin typeface="Book Antiqua" pitchFamily="18" charset="0"/>
            </a:endParaRPr>
          </a:p>
        </p:txBody>
      </p:sp>
      <p:pic>
        <p:nvPicPr>
          <p:cNvPr id="15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 l="29390" t="29464" r="29785" b="30063"/>
          <a:stretch>
            <a:fillRect/>
          </a:stretch>
        </p:blipFill>
        <p:spPr bwMode="auto">
          <a:xfrm>
            <a:off x="683568" y="908720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2036" t="30025" r="31983" b="23472"/>
          <a:stretch>
            <a:fillRect/>
          </a:stretch>
        </p:blipFill>
        <p:spPr bwMode="auto">
          <a:xfrm>
            <a:off x="827584" y="4509120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37556" t="33496" r="37180" b="33823"/>
          <a:stretch>
            <a:fillRect/>
          </a:stretch>
        </p:blipFill>
        <p:spPr bwMode="auto">
          <a:xfrm>
            <a:off x="1187624" y="2276872"/>
            <a:ext cx="1701189" cy="123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50" t="26643" r="26976" b="26732"/>
          <a:stretch>
            <a:fillRect/>
          </a:stretch>
        </p:blipFill>
        <p:spPr bwMode="auto">
          <a:xfrm>
            <a:off x="449542" y="1124744"/>
            <a:ext cx="844293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7356" t="31978" r="36732" b="34503"/>
          <a:stretch>
            <a:fillRect/>
          </a:stretch>
        </p:blipFill>
        <p:spPr bwMode="auto">
          <a:xfrm>
            <a:off x="4283968" y="249289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95" t="25611" r="27531" b="26099"/>
          <a:stretch>
            <a:fillRect/>
          </a:stretch>
        </p:blipFill>
        <p:spPr bwMode="auto">
          <a:xfrm>
            <a:off x="323528" y="908720"/>
            <a:ext cx="86384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1824</TotalTime>
  <Words>402</Words>
  <Application>Microsoft Office PowerPoint</Application>
  <PresentationFormat>Экран (4:3)</PresentationFormat>
  <Paragraphs>89</Paragraphs>
  <Slides>25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Городская</vt:lpstr>
      <vt:lpstr>Метро</vt:lpstr>
      <vt:lpstr>СВОБОДНЫЕ  КОЛЕБАНИЯ  В КОЛЕБАТЕЛЬНОМ  КОНТУРЕ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Условия возникновения электромагнитных колебаний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Ответы к тесту </vt:lpstr>
      <vt:lpstr>Д/з   §27, 28,30, упр.4 №2 CD формула Томсона тесты 1-4</vt:lpstr>
      <vt:lpstr>Спасибо  за урок !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СВОБОДНЫЕ  КОЛЕБАНИЯ В КОЛЕБАТЕЛЬНОМ КОНТУРЕ</dc:title>
  <dc:creator>Admin</dc:creator>
  <cp:lastModifiedBy>школа</cp:lastModifiedBy>
  <cp:revision>173</cp:revision>
  <dcterms:created xsi:type="dcterms:W3CDTF">2010-08-24T05:10:02Z</dcterms:created>
  <dcterms:modified xsi:type="dcterms:W3CDTF">2013-10-25T03:28:17Z</dcterms:modified>
</cp:coreProperties>
</file>