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64" r:id="rId3"/>
    <p:sldId id="263" r:id="rId4"/>
    <p:sldId id="266" r:id="rId5"/>
    <p:sldId id="265" r:id="rId6"/>
    <p:sldId id="267" r:id="rId7"/>
    <p:sldId id="268" r:id="rId8"/>
    <p:sldId id="270" r:id="rId9"/>
    <p:sldId id="269" r:id="rId10"/>
    <p:sldId id="258" r:id="rId11"/>
    <p:sldId id="256" r:id="rId12"/>
    <p:sldId id="259" r:id="rId13"/>
    <p:sldId id="257" r:id="rId14"/>
    <p:sldId id="261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863E6F-9266-4562-9481-D17DC00D2039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65E8340-4EB2-4214-8792-028EFB57C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ownloads\fon30_3600_2400\Bluemamba 1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214422"/>
            <a:ext cx="6500890" cy="4401205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Культурно-исторические особенности народов России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            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            Ащеулова О.В.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25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Религия в России</a:t>
            </a:r>
            <a:endParaRPr lang="ru-RU" sz="32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857364"/>
            <a:ext cx="84296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Россия является светским государством. Конституция гарантирует «свободу совести, свободу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ними». 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В России представлены </a:t>
            </a:r>
            <a:r>
              <a:rPr lang="ru-RU" sz="2400" b="1" u="sng" dirty="0">
                <a:latin typeface="+mn-lt"/>
              </a:rPr>
              <a:t>христианство (главным образом православие), ислам, буддизм, иудаизм, язычество </a:t>
            </a:r>
            <a:r>
              <a:rPr lang="ru-RU" sz="2400" dirty="0">
                <a:latin typeface="+mn-lt"/>
              </a:rPr>
              <a:t>и другие религии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upload.wikimedia.org/wikipedia/commons/thumb/c/c2/Church_of_Saint_Clement%2C_the_Pope_of_Rome_2009.jpg/220px-Church_of_Saint_Clement%2C_the_Pope_of_Rome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4010024"/>
            <a:ext cx="2095500" cy="2847976"/>
          </a:xfrm>
          <a:prstGeom prst="rect">
            <a:avLst/>
          </a:prstGeom>
          <a:noFill/>
        </p:spPr>
      </p:pic>
      <p:pic>
        <p:nvPicPr>
          <p:cNvPr id="63500" name="Picture 12" descr="Spas vsederzhitel sin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2762251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28794" y="285728"/>
          <a:ext cx="4724400" cy="155448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660000"/>
                          </a:solidFill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660000"/>
                          </a:solidFill>
                          <a:latin typeface="Arial"/>
                        </a:rPr>
                        <a:t>Православное христианство</a:t>
                      </a:r>
                      <a:r>
                        <a:rPr lang="ru-RU" dirty="0">
                          <a:solidFill>
                            <a:srgbClr val="660000"/>
                          </a:solidFill>
                          <a:latin typeface="Arial"/>
                        </a:rPr>
                        <a:t> – это основа жизни человека. Православная Церковь хранит необозримое сокровище мудрости.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500166" y="2000240"/>
            <a:ext cx="54726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Каждому человеку нужна в жизни опора, нужно ясное руководство в жизни. Без этого человек не может найти себя, своё место в жизни, понять своё предназначение. Православие не просто помогает понять, что хорошо, и что плохо. Оно </a:t>
            </a:r>
            <a:r>
              <a:rPr lang="ru-RU" sz="2400" b="1" dirty="0"/>
              <a:t>даёт особое виденье мира и себя в нём, даёт такие важные и нужные вещи, как совесть, любовь (в самом глубоком смысле), </a:t>
            </a:r>
            <a:r>
              <a:rPr lang="ru-RU" sz="2400" b="1" dirty="0" smtClean="0"/>
              <a:t>духовность</a:t>
            </a:r>
            <a:r>
              <a:rPr lang="ru-RU" sz="2400" dirty="0" smtClean="0"/>
              <a:t>…</a:t>
            </a:r>
          </a:p>
          <a:p>
            <a:r>
              <a:rPr lang="ru-RU" sz="2400" b="1" u="sng" dirty="0" smtClean="0"/>
              <a:t>Православных    75</a:t>
            </a:r>
            <a:r>
              <a:rPr lang="ru-RU" sz="2400" b="1" u="sng" dirty="0" smtClean="0"/>
              <a:t> %.</a:t>
            </a:r>
          </a:p>
          <a:p>
            <a:endParaRPr lang="ru-RU" sz="2400" dirty="0"/>
          </a:p>
        </p:txBody>
      </p:sp>
      <p:pic>
        <p:nvPicPr>
          <p:cNvPr id="5122" name="Picture 2" descr="http://go3.imgsmail.ru/imgpreview?key=http%3A//rodnik.rv.ua/images/ukr4.jpg&amp;mb=imgdb_preview_4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642918"/>
            <a:ext cx="1609725" cy="225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upload.wikimedia.org/wikipedia/commons/thumb/1/19/%D0%9C%D0%B5%D1%87%D0%B5%D1%82%D1%8C_%D0%9A%D1%83%D0%BB_%D0%A8%D0%B0%D1%80%D0%B8%D1%84,_2009.jpg/280px-%D0%9C%D0%B5%D1%87%D0%B5%D1%82%D1%8C_%D0%9A%D1%83%D0%BB_%D0%A8%D0%B0%D1%80%D0%B8%D1%84,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168352" cy="4464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980728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smtClean="0"/>
              <a:t>Ислам -</a:t>
            </a:r>
            <a:r>
              <a:rPr lang="ru-RU" sz="2400" dirty="0"/>
              <a:t> </a:t>
            </a:r>
            <a:r>
              <a:rPr lang="ru-RU" sz="2400" dirty="0" smtClean="0"/>
              <a:t>это </a:t>
            </a:r>
            <a:r>
              <a:rPr lang="ru-RU" sz="2400" dirty="0"/>
              <a:t>религия, которая передана от Одного Единого Бога – Аллаха – через Пророков </a:t>
            </a:r>
            <a:r>
              <a:rPr lang="ru-RU" sz="2400" dirty="0" smtClean="0"/>
              <a:t>людям.</a:t>
            </a:r>
          </a:p>
          <a:p>
            <a:pPr>
              <a:defRPr/>
            </a:pPr>
            <a:r>
              <a:rPr lang="ru-RU" sz="2400" b="1" dirty="0" smtClean="0"/>
              <a:t>Культовое </a:t>
            </a:r>
            <a:r>
              <a:rPr lang="ru-RU" sz="2400" b="1" dirty="0"/>
              <a:t>здание –</a:t>
            </a:r>
            <a:r>
              <a:rPr lang="ru-RU" sz="2400" b="1" u="sng" dirty="0">
                <a:solidFill>
                  <a:srgbClr val="FF0000"/>
                </a:solidFill>
              </a:rPr>
              <a:t>мечеть. </a:t>
            </a:r>
            <a:r>
              <a:rPr lang="ru-RU" sz="2400" b="1" dirty="0"/>
              <a:t>При входе снимают обувь</a:t>
            </a:r>
            <a:r>
              <a:rPr lang="ru-RU" sz="2400" b="1" dirty="0" smtClean="0"/>
              <a:t>. Полы устланы коврами. Молитву читают на коленях.</a:t>
            </a:r>
            <a:endParaRPr lang="ru-RU" sz="2400" b="1" dirty="0"/>
          </a:p>
          <a:p>
            <a:pPr>
              <a:defRPr/>
            </a:pPr>
            <a:r>
              <a:rPr lang="ru-RU" sz="2400" b="1" dirty="0"/>
              <a:t>Женщины и мужчины молятся отдельно</a:t>
            </a:r>
            <a:r>
              <a:rPr lang="ru-RU" b="1" dirty="0" smtClean="0"/>
              <a:t>.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517232"/>
            <a:ext cx="211667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Мечеть</a:t>
            </a:r>
            <a:r>
              <a:rPr lang="ru-RU" dirty="0"/>
              <a:t> </a:t>
            </a:r>
            <a:r>
              <a:rPr lang="ru-RU" dirty="0" err="1"/>
              <a:t>Кул</a:t>
            </a:r>
            <a:r>
              <a:rPr lang="ru-RU" dirty="0"/>
              <a:t> Шариф</a:t>
            </a:r>
          </a:p>
        </p:txBody>
      </p:sp>
      <p:pic>
        <p:nvPicPr>
          <p:cNvPr id="3074" name="Picture 2" descr="http://go4.imgsmail.ru/imgpreview?key=http%3A//www.gallery-visconti.ru/upload/iblock/25c/koran2an.jpg&amp;mb=imgdb_preview_1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643446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Исл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3563888" y="3903345"/>
            <a:ext cx="511968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</a:rPr>
              <a:t>Ислам исповедуют народы Поволжья: татары, башкиры,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 а также народы Северного Кавказа: чеченцы, ингуши, адыгейцы, народы Дагестана</a:t>
            </a:r>
            <a:r>
              <a:rPr lang="ru-RU" sz="2400" b="1" dirty="0" smtClean="0">
                <a:latin typeface="+mj-lt"/>
              </a:rPr>
              <a:t>. Его исповедуют </a:t>
            </a:r>
            <a:r>
              <a:rPr lang="ru-RU" sz="2400" b="1" u="sng" dirty="0" smtClean="0">
                <a:latin typeface="+mj-lt"/>
              </a:rPr>
              <a:t>13 млн</a:t>
            </a:r>
            <a:r>
              <a:rPr lang="ru-RU" sz="2400" b="1" dirty="0" smtClean="0">
                <a:latin typeface="+mj-lt"/>
              </a:rPr>
              <a:t>. человек.</a:t>
            </a:r>
          </a:p>
          <a:p>
            <a:pPr>
              <a:defRPr/>
            </a:pPr>
            <a:endParaRPr lang="ru-RU" sz="2400" b="1" u="sng" dirty="0">
              <a:latin typeface="+mj-lt"/>
            </a:endParaRPr>
          </a:p>
          <a:p>
            <a:pPr>
              <a:defRPr/>
            </a:pP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нескольких лет наблюдения за своим сознанием Будда </a:t>
            </a:r>
            <a:r>
              <a:rPr lang="ru-RU" sz="2400" dirty="0" err="1"/>
              <a:t>Шакьямуни</a:t>
            </a:r>
            <a:r>
              <a:rPr lang="ru-RU" sz="2400" dirty="0"/>
              <a:t> пришёл к выводу, что причиной страдания людей являются их собственные действия и прекратить страдания, достичь </a:t>
            </a:r>
            <a:r>
              <a:rPr lang="ru-RU" sz="2400" u="sng" dirty="0" smtClean="0"/>
              <a:t>нирваны</a:t>
            </a:r>
            <a:r>
              <a:rPr lang="ru-RU" sz="2400" dirty="0" smtClean="0"/>
              <a:t>, </a:t>
            </a:r>
            <a:r>
              <a:rPr lang="ru-RU" sz="2400" dirty="0"/>
              <a:t>можно </a:t>
            </a:r>
            <a:r>
              <a:rPr lang="ru-RU" sz="2400" b="1" dirty="0"/>
              <a:t>практикой самоограничения и медитацией</a:t>
            </a:r>
            <a:r>
              <a:rPr lang="ru-RU" sz="2400" dirty="0"/>
              <a:t>. Будда утверждал, что его </a:t>
            </a:r>
            <a:r>
              <a:rPr lang="ru-RU" sz="2400" dirty="0" smtClean="0"/>
              <a:t> Учение </a:t>
            </a:r>
            <a:r>
              <a:rPr lang="ru-RU" sz="2400" dirty="0"/>
              <a:t>не является</a:t>
            </a:r>
            <a:r>
              <a:rPr lang="ru-RU" sz="2400" u="sng" dirty="0"/>
              <a:t> божественным </a:t>
            </a:r>
            <a:r>
              <a:rPr lang="ru-RU" sz="2400" u="sng" dirty="0" smtClean="0"/>
              <a:t>откровением </a:t>
            </a:r>
            <a:r>
              <a:rPr lang="ru-RU" sz="2400" dirty="0" smtClean="0"/>
              <a:t>, </a:t>
            </a:r>
            <a:r>
              <a:rPr lang="ru-RU" sz="2400" dirty="0"/>
              <a:t>а получено им через </a:t>
            </a:r>
            <a:r>
              <a:rPr lang="ru-RU" sz="2400" u="sng" dirty="0"/>
              <a:t>медитативное </a:t>
            </a:r>
            <a:r>
              <a:rPr lang="ru-RU" sz="2400" u="sng" dirty="0" smtClean="0"/>
              <a:t>созерцание </a:t>
            </a:r>
            <a:r>
              <a:rPr lang="ru-RU" sz="2400" dirty="0" smtClean="0"/>
              <a:t>собственного </a:t>
            </a:r>
            <a:r>
              <a:rPr lang="ru-RU" sz="2400" dirty="0"/>
              <a:t>духа и всех вещей. Учение не является </a:t>
            </a:r>
            <a:r>
              <a:rPr lang="ru-RU" sz="2400" u="sng" dirty="0"/>
              <a:t>догматом</a:t>
            </a:r>
            <a:r>
              <a:rPr lang="ru-RU" sz="2400" dirty="0"/>
              <a:t>, и </a:t>
            </a:r>
            <a:r>
              <a:rPr lang="ru-RU" sz="2400" b="1" dirty="0"/>
              <a:t>результаты зависят от самого человека.</a:t>
            </a:r>
          </a:p>
        </p:txBody>
      </p:sp>
      <p:pic>
        <p:nvPicPr>
          <p:cNvPr id="3" name="Picture 6" descr="http://img-fotki.yandex.ru/get/2712/12456751.30/0_7d9fd_6baf078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075" y="3429000"/>
            <a:ext cx="2628925" cy="3429000"/>
          </a:xfrm>
          <a:prstGeom prst="rect">
            <a:avLst/>
          </a:prstGeom>
          <a:noFill/>
        </p:spPr>
      </p:pic>
      <p:pic>
        <p:nvPicPr>
          <p:cNvPr id="1026" name="Picture 2" descr="http://go2.imgsmail.ru/imgpreview?key=http%3A//www.tuva.asia/uploads/posts/2012-05/1338449936%5F2012-05-relikvii2.jpg&amp;mb=imgdb_preview_4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2857520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072462" y="6488668"/>
            <a:ext cx="85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Будда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6286520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Монахи - ламы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Буддизм в </a:t>
            </a:r>
            <a:r>
              <a:rPr lang="ru-RU" sz="2400" b="1" dirty="0" smtClean="0"/>
              <a:t>России(ламаизм)</a:t>
            </a:r>
            <a:r>
              <a:rPr lang="ru-RU" sz="2400" dirty="0"/>
              <a:t> — одна из распространенных на территории страны религиозных традиций. Традиционными районами, где исповедуется буддизм, являются </a:t>
            </a:r>
            <a:r>
              <a:rPr lang="ru-RU" sz="2400" b="1" u="sng" dirty="0"/>
              <a:t>Бурятия, </a:t>
            </a:r>
            <a:r>
              <a:rPr lang="ru-RU" sz="2400" b="1" u="sng" dirty="0" smtClean="0"/>
              <a:t>Тыва,</a:t>
            </a:r>
            <a:r>
              <a:rPr lang="ru-RU" sz="2400" b="1" u="sng" dirty="0"/>
              <a:t> Калмыкия, Республика Алтай, Забайкальский </a:t>
            </a:r>
            <a:r>
              <a:rPr lang="ru-RU" sz="2400" b="1" u="sng" dirty="0" smtClean="0"/>
              <a:t>край.</a:t>
            </a:r>
          </a:p>
          <a:p>
            <a:r>
              <a:rPr lang="ru-RU" sz="2400" b="1" u="sng" dirty="0" smtClean="0"/>
              <a:t>Большую роль играют монахи – ламы – посредники между Буддой и людьми.</a:t>
            </a:r>
          </a:p>
          <a:p>
            <a:endParaRPr lang="ru-RU" b="1" u="sng" dirty="0"/>
          </a:p>
        </p:txBody>
      </p:sp>
      <p:pic>
        <p:nvPicPr>
          <p:cNvPr id="67588" name="Picture 4" descr="http://t1.gstatic.com/images?q=tbn:ANd9GcTOqV-Lep7JvKWhtpTNfkhQVfC3zy3rAtZ4SK2KagyGTTY0CW5V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384376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54452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России живет приблизительно 2 </a:t>
            </a:r>
            <a:r>
              <a:rPr lang="ru-RU" sz="2400" dirty="0" smtClean="0"/>
              <a:t>млн. </a:t>
            </a:r>
            <a:r>
              <a:rPr lang="ru-RU" sz="2400" dirty="0"/>
              <a:t>буддистов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24776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Центральный буддийский храм в России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t1.gstatic.com/images?q=tbn:ANd9GcRdInosk8mnO9nuNNGK20NfXo5Z5AwYUBhDC0T54ZBeIW5Td9oH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8900" cy="1743076"/>
          </a:xfrm>
          <a:prstGeom prst="rect">
            <a:avLst/>
          </a:prstGeom>
          <a:noFill/>
        </p:spPr>
      </p:pic>
      <p:pic>
        <p:nvPicPr>
          <p:cNvPr id="21510" name="Picture 6" descr="http://ethnomir.ru/upload/iblock/4e9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248" y="2708920"/>
            <a:ext cx="5387752" cy="4149080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807296" y="420053"/>
            <a:ext cx="633670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Главным хозяйственным занятием </a:t>
            </a:r>
            <a:r>
              <a:rPr lang="ru-RU" sz="2000" dirty="0" smtClean="0"/>
              <a:t>русских издревле было </a:t>
            </a:r>
            <a:r>
              <a:rPr lang="ru-RU" sz="2000" u="sng" dirty="0" smtClean="0"/>
              <a:t>земледелие, охотничий промысел, рыболовство</a:t>
            </a:r>
            <a:r>
              <a:rPr lang="ru-RU" sz="2000" dirty="0" smtClean="0"/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 Сеяли рожь, ячмень, пшеницу, овес, гречиху.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05847"/>
                </a:solidFill>
                <a:effectLst/>
                <a:latin typeface="Arial" pitchFamily="34" charset="0"/>
                <a:cs typeface="Arial" pitchFamily="34" charset="0"/>
              </a:rPr>
              <a:t>Крестьяне держали лошадей, коров, овец, реже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05847"/>
                </a:solidFill>
                <a:effectLst/>
                <a:latin typeface="Arial" pitchFamily="34" charset="0"/>
                <a:cs typeface="Arial" pitchFamily="34" charset="0"/>
              </a:rPr>
              <a:t> свиней, а также птицу - кур, уток, гусей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605847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5" name="Picture 11" descr="http://t1.gstatic.com/images?q=tbn:ANd9GcTTj65tNu67I6j-vLttwsYrF0w3mmJ2E1UzRt0PRn1ObcL6hd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991099"/>
            <a:ext cx="2286000" cy="1866901"/>
          </a:xfrm>
          <a:prstGeom prst="rect">
            <a:avLst/>
          </a:prstGeom>
          <a:noFill/>
        </p:spPr>
      </p:pic>
      <p:pic>
        <p:nvPicPr>
          <p:cNvPr id="21519" name="Picture 15" descr="http://gorod.tomsk.ru/uploads/34046/1258548206/1256274111_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1898576" cy="16561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2060848"/>
            <a:ext cx="3779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Каша – несомненно, исконно</a:t>
            </a:r>
          </a:p>
          <a:p>
            <a:r>
              <a:rPr lang="ru-RU" b="1" dirty="0" smtClean="0"/>
              <a:t>русское блюдо. </a:t>
            </a:r>
            <a:r>
              <a:rPr lang="ru-RU" dirty="0" smtClean="0"/>
              <a:t> Они хорошо сочетаются с любыми другими продуктами: мясом и рыбой, грибами и овощами, фруктами и ягодами.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47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Русская изба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BQUEhQVFBUUFRUVGBQUFxcUFxQVFRgXFxcVFhcXHCYfFxwkHBQXHy8gJCcpLCwsFR4xNTAqNSYrLCkBCQoKDgwOGg8PGSwkHyUsMSwuNCwwKS4vNSwsLywsLDAsKSwsLCwwLCwsKiwpLCwsLCwsLCwtLCwsLCwsLCwsLP/AABEIALkBEQMBIgACEQEDEQH/xAAcAAABBQEBAQAAAAAAAAAAAAABAAIDBAUGBwj/xABAEAACAQIEAwYDBQQKAgMAAAABAhEAAwQSITEFQVEGEyJhcYEykaEUQrHB0QdScvAjQ2KCkpOisuHxFdIWF1P/xAAaAQACAwEBAAAAAAAAAAAAAAAAAgEDBAUG/8QAMBEAAgIBBAECBAUDBQAAAAAAAAECAxEEEiExQQUTUWFxgSIyweHwUqHRFEKRsfH/2gAMAwEAAhEDEQA/AOxIpUiKNIAKMUqVACiiKE0agBUaFGpAVCjSFACpUqNADaIo0jQABSIpUqAFFKKUUYoAEUoo0KAARSo0ooAFKjQoARoUaNSA2kaNKgAEUqUUYqQBFCKJpUAIihFGlQAqVCaVACJo0YoUgCpUqUUAIUZpUaABSBoxSAoAVKKJFV7mNRTBYSOX88/KllOMFmTwNGMpdLJPSqHC4tbgJWdDBnSpwKmMlJZi+AlFxeGCkaMUophQUqMVW4ljRZtNcInKNB1JMAfM1DaSyxoxcmorssTSmuWwfHGu5i93uumUoANuTAs3PnVrgHHC9xrTv3kCVuZchYDcEbT+hrLXq65y2o12aK2vOfHZvxSijSrWYgUaVQ3cQBVN99dEd9jwh4Qc3hEpNCaxL/Fbgc5QGXkYEx01P6VpWr+YAjfSR+OkmuNL1lRsScfwvznn7o0/6V7e+S1FKkDSrvp5MYKVE0qAFQmjSpgBQpxpUANilFOoGgAZaVKaVABpRSpUgANGlRFACFKKVGKCRuWnUhSoAZfu5VLdAT8q5Y3yT+fnzrq3tggg6g6H3rlThi1zulMSSJPICZJ9hNcH1eEpOGOv1Oz6ZKMVLP8AEMwnGBZeYzjmpJAYxA2PKaGI7Tl3lB3fUKzEH2YkVn2OGu/EVU3TYw6vAdWguFKq2aCG1ZwhaMiFonrsYjsAlnEstrvihRozaqj6EQw3iQDOvj5wxDQ0lsKsKY0tRTK3c4mtwjivfAg6MN/MdRWjFcn2cb+mT+8D6QfzFdbFb9DdK2rMu1wYdbTGqzEenyNuOFBJ0ABJPQDU1xPEuP3MWTatISohiBqYB0LHZRMafjXbXLYYEHUMCD6HQ/jXBdkOCXLXFoYMq2+9YE6G4mVlUKfvTmB02jlVt8XJYzx5J0dkK8yazJdZLPDuyF+9mCm2CvxLmzMv8QHw+9QXeDXrOe5bu2mNkMzFHgqBIPlyI9dN67HgOPtKl57eH8dtRlCS7KpyqbaBvhHgDEDchjE0OIZXv3cP3YVLloqzAQwm2AGHJdlWBp4RzFc+MaMJxzy8HQlq9VualjH26Mfsj2mbE5kaCyic0QYkCGHXUV0lc52K7NthbTG5HeXCJAg5VWYEjc6kmNNq6SutXFxjhvJx75RlNuKwRYi7lUn+dayr1kurGYCqW3iYBgCeZiK1MXbLIQN9x6jWq+CxRAuBPjySsgfEp10PMVwvUYOeqrU/y4/uaNM8QeOzm+F9mMbew12+163Y0BRGgwAfFmMEodIgyZkECrPZhcQ6OboWbZADKR4xrMpusRuYnWNjXTcKxl5LNsLZAypcGkJlyKO68Gm8R7Chw7EP3Dd6gXKwy+AIcsksIAGksfdjTX1U2V7XDGVnrotzOOXldkWGuzp71PNVcKJYnkNPfT+ferYrV6S5vSx3/b6GPUpKx4BSIpRRrqGcBFKkaFSActCjSqQGzRFKaE0AGjQpUAKlRpUgCilFKlNBIqRpTRoAQo0JpTQAYrnZ7vFuD97NHmHBj8YroYrM7RYXNZzKsshBBG4H3v8Aqs2o0/v7cPDTyadPd7TeVlNYLWJuXu9ttaPhCqBqBlGmdWB11j8OlQ8WxTW2V7l2VVr1wSMpYnW3bAG8CRJ/OtTsnZS1hlW/4SSWBPww2SBmGky4EGNSRyNQdrsJbu2sqsJRplfFliVMxpvpE7+kUv8ApoRk05PDYyvk0sRWTE7McPIBuOIzDwg+epb9Pet6o7F1SoytIAA89OtS1dTVGqO2JVfZKye6QBVXieJ7u0zgAlNRIkTtt6E/WnPxO0jQ7aD4o1y6bHzPSsZs9/M9wulsklbY0OWRE/IUmo1EKIOc3/6EKZykljv/AKNtMVlYJemwzwVZfHbeec7j3nzim4/EFcotHOSRmd9AF5hV5nzP/VS9xDvCpbxFRCmAIB3Aj0qli7hR1b7pIVvIn4W/L3Fect9YnKSVUUvr8fodGvRf1s1LnEgu+gmB71L9sXnp9axeK25tmNwVb5HX6VrcJw63Lih/hiT6D/sVTR6lq5SilLOXjDQ89LSoZwW4rJ4zhMzIFiWzTymAI9eY+Qq32l4muGMIpMiVHIDUa8+VcjgeI3LrNcYNpBIbYIdjEb/QCvU3TjGKc0c6rTqxPLwvkem8JwSOgg5ioCncGQIOYHUGQd6x+0mD/pCbZzZFAfL/AFZ3gnYEhgY3gg7EUeEcRtOsX1BlSBcghiunhLCG+6segHSrGEw/2l8uUpZUeFUGVV5DUaT6dKiUko8k2aR8qTwl5KuGIyCNo2HLqPnNSVnIzWblxDqEaDHWAZX9K0AwMEc9aurnGUVgrupdfPafkNIilSqwoBFKjSipAFE0qEVIApUaaTQAc1KhSoAMUZphNKaQB1KhQmgkdRFNBozQAYo0KFx4BPSglLLwhmIxIX1+XzrC4u124PC0IPijwn2J5fWp8biGHiZQR+AA0FDDXpTvGIgjrpHSs9mZppPB3qNLGuOWuS1wTiF22kBo5dZHJv4vOnYi+7AguxncFiZ9jVa7jALYcaggGPI/8U3E4nKAw1B0PkDzpYLEUm8mhVpc45MtOFFLxuB2gg6SdSTsajxvHLisEzNBk78huJ351fxrbg/Aw+RPOsDDWjmcNOjECdDGkHXrv8q06endLaujJrJw09e7GWbPDGJTOADqQo9Nz89PatjDuSJZSJ5kae3Wucw2LNpAAAcp0nXSZiP53rpeOdsLd3BkWhDkAKOdtj16aA6864PqPpN1kp22PC8fQzUa6EtsVy/JSxdrIcw+EnUfuzzHlT2UMpU7ERWcO1NkWxnYM0aoviM8xArNXtI7CEQL0LamPT/muNp/TNVf+WD48vhGu3V1V/mkbuLxCpbJusFEQSTAnasLi/bYYc2xYdWZpDFYfIkDUjUb/gak4X2VXFq73rtyc0DKRoYBJ8QPXYRtXPWeyqniJw+c92rhTcIAOoBOm25ivQ6b0erSzU7Z8p/Y589XO+LjXHs124g1xs11y5PMmfYdB6U7BcS7q7CEDvRlI6a6MOnMVs8Y7CZAn2Z88kKRcIGUQTmJA1GkRE61xXEuG3cPjArkFhlYFZK5Ttv7129XdVKtLGTP6dTJW5kz0XDDStLhfGXsNp4kbdT1rDwuLkAN4T9DSxGKAkA61inOMI7m+j0cqlNbWiXjPGDcuEc23PQdBUWGxTW/h1HNTsf0NUcLwW7dLOjqsEgAycxABO22/nU6ggQdxofUV5vV23KUb+k+h4xpmnUucdnS4fEB1DDY/TyqQ1k8BbwuOQYfUa/gK1K9NprXbVGb8nmdRX7djih1I000K0lASaFCiTUgKaE0JpUAOmlTZpUACaU0zPRmkJHk0iaaDSJoAdNLNTBSLUASzUOLbQDzo95UWJkrpuNR+lQ+i6iSjYmzI7QAm0VkKG8MnYE6a1w/DsQmlvCPibsHxlkVbUGdVGaVnodTXdcQuLcSD4SPxryvgXbG/g2ItMchaWtn4W5T1UxzFUtSw9vZ1tVc69rTOn4r2kxdgCcORaEDMQSOkSDCn1rYw2MvX7I0Rcw5SdCN68+4/wBsL2K0c6TJ8+g8gPXWu77F4d7+FtlIJC5SMygjKSuomRt0ojGW3MuxNPq903ufBf4fjxbuqt+GUiA7CQjj8AevKKvce4M9xu9swSQMyzExsQTptA9qsX+y7i2z3SIUSQil2gdBoPrSwmIt27SG2z3EJIOYapEeGOmo5kVYrvZjvfC6M2sjC6WIPLfgwsN2exDmHAtrzYkE+wUmfeKwu02MzxhMKD3atL3Od24NJJ/dGsV1/HOOKU7u0wLNoxH3V/U/rWFYwirsK6ValdzLo4s2quF2UeG8HCKBV77KOVTGnVtSx0ZN2SPA4x7D5k1B0ZTsw6eR6Gr2J4P9qZr+HcK7QHR5EMBEyJjQDyMctaoFZ/SpeH45rL5l56EcmFYtVpY3R5Rs02plVLg6DA2Ww1ovfuG40RpmbbZUB1JP5eU1zz8Jv4m+1+5acTAVcrHKo0AmNfPzJrW7PcQvYjGCQAsHQT4ACAN95GY/3a2u/bC3FljevMhQIs6w0ySTyBG8RPOvMaicNrry4pPH3PQ6fKlv4cmsoxk4TcyxkuR0yt+lPXglzlacf3G/SuhHaW6gzXVXLMEoc2X1gCI66xzqXh+HvPczFpX4cxPxpqYIH3gY9jvXOqor1L2+5LK8M1y1VkFlpI5zDWr2Hz5rbBGgqx2V9jPkRH+HzrOvX48/zNdtxnjNtUa2xHiDKPPSPXSuc4dwxR4z4jyb7vqvU086FdOFUJ5SK69TsjK2UcN/3LXCsNktgHc+IjpPL5VdzUwNQzV6SuCriorwcKybnJyfkkzU3PTM1NJqwQeWoF6jmgTUgSTQzVHNLPQBJmpVFmpUAIvTg9RGlmqskmDUc1QF6GajIFjNTHuACSQANyTEVEzVltjxbxD3ECpbUBghjLIOhPLTUecCqp2OPghtLtmytwESNaBeuZx2LuMEIeWlQ2aQrQmUO0GdMg02JJmIrZw85BIAnWAAoE8gBtS13OTxgfC7TDxBUKksAYGh29JPSvNcf+z5w7FblsIWaBJLCFzkaCNBPP7pr0LHB7i5bGrhgp+GEDCZObQ8uu9LiuCZiyeL7oJ+6BKqMq8yRrvoKyau6dLTyknx+/8Ag6WjhXd+Cf1MHsv+zPClh9pa5cGk5SLagnlIkmOcERXWYTg9vB3cSMOgtquW2hdjKlgHaBMlSQIY6zMVY4Pw53ZVl/BAI0ykDnqNo8/Km8Lxl3E4nELctgEgMra5reTTumk6LqY0GrGs2ns1N9F7jLOOmNcqKbYrH8yZ68Zy3XDMwYhWVZnxbFQ4Ox8JnzMxtVq263G1dQr5VdlY2wr6kXjGmsBCdDBGpNK/gCLoa6PEphRqMg5GZEmYM/lV4cEN3D3hcbKjIVzNImSDr1GkHrNYdPOt2xhDOGvx56/iNeolCMN0e/H7HI8U4KcPfaUyqYy9DAEkHnJn61FmFavaSwt3hhsK7NdQMUYArmKsTlXnoBGvSvKsLxa8o0cyOTa/jrXrtHrK4w2qW5LjJ5+/Sztnuxhs7+nA1w//AMvvLuqn5j9akHbdztbHz/4roLVV/EwPS2J4wdkTUGIvKglmAA3JIEeprkLnaK+/ML6CT9f0oYC0b15FdiwnM2Yz4U8R9No96ot10Irg016Cb7PVuD45EtoLDFXJPe3FRmjQkSwBgCAvKSVFXuJWQbzXGLZLtpk7wDVMxJDRyGvzWKq8JfIjRZARlE7ZmGhnLuNp0IOldXaxdlsPmZfDbC/BqQDABU7xrXj774a2Wyt4lnPPT+J1aKrdNLdLlPjg4nB4AW7dy3buC613SEHhUags2pjQnfoBrXSW8e+HFtVK5SVBDETrCiZPhkair3CHtPnLLBtnm0gqZyt9KzeJNhTfJukNn1COUHiiAy5tZG400MUlNS01vu6iST8Jc/oWayy29e3CLznLK/E7Q712VwAysi3Fg5ZYkH6/NRWbhluK4Rir3Mrt4NAYgKSIGrSeWuWetdLh8NZWy2ZmPimSIK5oUaCRHn+FU3vWLNg30GuoOYAZSo1kLvA/HzquOnlXL3YSThnOf0GVrnVsnHnr7/UrC5IB6iaQasvh3HTeZg6lWGoBiSvop5Tt51FxjiLWoK5zv4QqFdpBYkzvI02869JC+MoKZy5wcHiQ/iGJZUYyHlCwHJSQQoIXUwSCZJ5eYqSzxNbdpTcYA7QNSSeSqNTWXbx63AIXKW8Uzrqdtemo0igHzFlXR2KgOIzZV1MEg5QZ1I103rPDfBt5z9Sh6iEpRWP+DoluEjUEbGD0IkHzpZqhsW4Ebnmf55cvapFNb45x+LssDmpZqEUYpgD7UqMUqkBjb0yf561IaY1UkjS1AmkaBqBht5jBididInQTz0/HfY7Vz97EuL0nVTMHmpBlRI/GuhU6z9Dz8qx79uD66VROLcuejNqJ7UsFfvWu3EUDMdCSSYAUAeInU6fhXQXbgBAzZpBJkZYjYxJ0I112kb71kPhmCAwAGnSRmMGCSNwJ671FiL/d4d3O7DKvuD+QPypI95i+EFUpZxJcvkpYPjLC5cKEiXBEH4i7ZZ/L0Aru34w32VyUV7ixDFQYWYLEeU+mvlXl3CrF0NaKiQXMZgCxC5TqCYImImNTXpfCRlBgnNkKnMJYlhlAjlJIGmmtcyyco6itt7lJ4a7PRy069njh4NLhvaIrhkzqq3HYgaZAV5NA5nUeeWqdztNdV7uZtEyEAKPFmkBdtTmBHvS43abOyd2rLCrlZzoAogfCZ5a1gYVri4k5vFbQb63EyqWHkTkLx1B9JqpynqrrFGexR6S+vy+hZptLBVZfLx5Oqx/Grr4Zggi8AD4BmOX7+TScw8uUxVBOIXnw1sXdZLMCd2UQFJ9830p3Dc3e2znUyy/Csb6SDmPWrGIwmbDqQZFsuhgwYzfE8ahpBnX71LDU2ajQTi+Wny/kZnRCu9Szx8DmGugXsrBgTmcKBmJLhAF06nMeniHnHC9scHkxOcKVF4Z4MaODD7E76N/frv8AH2FBV8oi2QDGhgzLSNZBKmZ2U1i9puAPimw1lWGZrrQ5ElUGVSzRqdXAgbnpBIt0U6/cgqvK5+xr1eNm5nnty3NVLXxAetesY39idwKTbxCt0FxCs6cypPPyry7i+AuYXEtavIVdSZHkdQwOxBGoIruR5OVKcXhllRXQ9j8GC1243wKbVsnoLlwZ/wDSP9VcsMevn8q7TsZ2owVvCGxiCyvcusxJQtbghVAYjUfDyGlZ9RCbqe1ZZojdCMk2+Dt+FtiftN0XARZ8USPDv/R92eZjeOUzrWz2cVTbuByBbPerJIAym4QsE/Sq2F4X3iLkuTbIEMtwFWXl4l1IocUuoi/Z7aM7rlICFRmbL4UUMQIhtyRXD01Ftl8ZyhtS/f8AyTq9VCNb2tZeMY+Ro8VtDD4cZYYhGYvEZwgJUGOQmuUxeLt4Yor2hdZ1D3HaJYkkaEgzsdNgIFdJhbqX7IsrmJRW+KBnVviAAJjfQVm2mZQEu2u8yfC4CNtsYYyjaCfMVVrs16iUprKeMfz5FuhtVlee3nnnBYwlgK7WT8AIA8leRA9CNPaqfGlt/Zj3ZL5WHeGCM0FTmC9CqH1itPBWj47rroozEeSSQs9Sd+k1lrfjMVtgpdcKAMxZcokgNtu0gxyMzV+gqnZRNeG019UZNVqvauis8eTimvNYxQul5RmUBddARBAnTbp611mOUPbnf7wPl/1VHGdjA96UCgA/EJHrA2B9Km45be3aAtiCAc0mRGoACxEZeczpXW083XDE1jwZtTiz8vPBQbCELKCQs+w/k0uHtaWXcd6SumpAzTObSDppH1o4XFubNuSds2WdMxgEx1MVFw1FF7KFJ3aNgANSSdgB1q/GV+JnIhxJbDoMHOUZt/w8qnFR2bgYTUoFbY9G5dBAp9BVp0VJIsppUPelQBGDRI8qMUC1VEkbCgafSNAxXcVk8SvtbZCyeB2IzeY6/StwiqOOBju2AKmG1GonzqizflY68lF6jt/F9jOxTkK7D7qmB51ZHBHdFDsCSoPKFhdxHLXLPrQezpB2NWcPj1tqZ3P4cvzpGn4M+nlmWGN4d2fKkSyaKACSBEMGkz/Cu3StTtFadLKi05OckO1vXLBUqsjUA669QOlc/i+Lk/DNZWIxN07aVRRpq6rldjLXxOxZfZZDZnB6dcwr4jDW7hOS8UgyIJ3AaORiDHnWN/4l1uW8qMAiOh0OxykeuoPzrx/jnEsVaueG/eQMJAW46joYAMdPnWDe4riCZa9eJGsm45PsZpL/AEuvUTdie3PeB6dZOmOzs+iLdu1h1Y3LiWSwfIGYKFZgRmEmBG8DnrXMdmeNpYd3a4pVlK5bZ70MZGvgkQIPPnXi7Mz+JmLHaWJY/M16p2MwC3MHaZhyYf4WI/KttFMdLU64eezNZY7p75GnxTtthxPd2GYmdzkQk7yN/oKvfsz4/dxOIxDXraAW0QIwthCgZni2rfeWJbXn61Be7O22G1P7OYU4fEQ97Jhyrkq7EKDpBWdFaSPXXnSQrrrbaSQ7lKfGTR7UWzgMLiL9lmuYi4+W3dI/pLa3MqlWb+tjKzAsIUkQBFeRcc4RfuFLhe5iXOhku7A+WYk5dd/WvUP2tWHTABlaQL1uSOSxcg+klfnXHcL7Ri/icFatW1AYhLiOAUdnBQgsozFTMydRpvlk2NzytvQiUf8AcZ/BewwINzGHImypbdDcdokhQMwJCgnL5TsDUuJ/Z072jewLPfRSQ9t1C3UgA6BSRcEH7uvlXoOA4hbsYu5hLFnu8zMq3SWuEXApysyHdR0BGnPWrivi2xg7tw+Gdsha0UCIRC3JIko6sDvJJ012qv3n39mbHpksx64ym34+nxPLezOOxK22W29xFVyMoJgHcjKdAZNW+M9rcdhsjhxJkZntox0iAGyz1r0a9a77EXs9vu2BBErlLIw8LN1bQgnyFc72x7J3L+GKWwGZHDrqBMAgrr5N9Kti03kySjt4Zw+G/azjbRLKLEnc91EzryYR7VfH7a8ad7eGJ6m2xP8Avqngv2WYu4jF1FrLsGZSznyCkwBvJjymlZ/Zfj82XuAQdM+e3l9ZzSPlVslW+GipZXR0fB/2j46+pLlAuwCWwB57z1FaeH4/ciGJjpsPkNK0uHdiRZtW7Y1KqAzfvNuxHlJq03ZSeVUv5EkWB4wDzqxxkB7atzBj2P8A1Vc9lmXaq14EHISfD16/yaCm+SUGV+7AH889TUmHUsSqhQPvNAkAbCfypXFrT4DbBDKeZB/Go2KXEjDppNWcDrFiBA5VMtuky5SQdwYpZq1dHRFtSmlQNTkAQetKjNKpALJURtmtE2aY2HqvBJm5SKINX/stRPhSKjADcHazOqnYkA+lVOIWGF1gwgyflyjyirlhspB/dIPyNdX9nS4BIVhuJAO/SaSRXbX7iweeXLVT4DgbXSTlOWPi5E+XXnXcLwy2pkWkB65QfxqwTSYKqtO4PLZyNvshG9SjsutdOVrjcd+0a1buvb7l2yMyZgywcpImPalk4x7NqTfRBx3sHbxFnuychBzI8TlbmCOann6CuG/+nsSXh7tkJ1VmYkeS5RHuRXq/AONrjLbOqMgVsviIMmATEeoq3jLqW1zXGVF6sQB7TvTxlxlENcnmlj9j9iPHcugzsmUD/UprrOHdn7dm2lu3IRBABMnckknmSST71qcPx9nEAmy6vG4EgjzIIBjzqe5hOlGck4wVFwqisbjWR7LyYtMbQS6oDjNLhmJB+EEZSBrz1itTFdn7l9wlzTDkSxBysGXYAQZJJ56AKdyVy2rXDbNlGsgM9tgoKOcyrlH3RykyxO8nyEVTTlx4NFM414l5z/Puc52l7M3b9pLdi49xAxR0uNkGYLbClM0BkgAiJ3JEyaq4/sRhrQHc3bFq5bvorGCpQvbtkITJOaQbg20fymtLj/DPtRsJauhHllWzdOUqqqijJpMf0ebXU5z6Czx3hQe7atXWGdSChQS18JaTO1+fhOZYB1lTHnVX9Sx8PJrUlitt/F9c/uZ+L4smGxihLSLaVAveFWN1xlkZWOsAkDXTSJ2FM4hwt8dBstbS2GYlQGALMZ7xoXVzz9NzNDiXZ55LAFiZJbcyeZrp+yeCvW7TC6ZlvABoEQAaAQNZLT7Vbs3JpmX33GSnHtLBkWcXdOKFlXe5ZRXLOwkFwcrANGgV1ygcvFvWv3dbV22SINVxhQKeMcFVk9+OMFK3haspYFRcTvPbTNbtG6egIEecbn2rA4X2mxDXCHtB1J2tghk+ZM+8etLK2MWkxVByWUdSLflUWKxSWhNxlQExLEAEnlVhT7etYnaDsquJ8QuMjgQCfGgH8MiPY08m0uEKks8myhDAEEEHYjUH0POqmO4Hau6sCG/eUwfcbGsPsr2Pu4a4XuX2Opi3bJCH+04MT6R7muty0Rba5Qk4p8HOXeyfS581/Q1b4bwNbUnMWY89gB0ArWbSqOO4iEEDVuQ/Xyp0iqNMIvKRkcTSLhjyn5VAlmni0WMnUnnVgWqvHIRh6kFipopCoAh7kUqmyUqAFTqRFKoJDFDJNGacDQBVbCa6VbwPETbhX+HkRuvr5UQaJA50rROTbtXwRuCDz3p/dqawLVoqZRivlup9vzqx9suj7qn0Yj6EfnStDZNU4foazW7LYckk2LJJ3Pdrr9KaOKkfEjj2Df7TP0pyccTmY/iVl/EUjjnsnOC1hOGJaXLbRUWScqgKJO5gegrK7Q9j7WK8TeG4BAuDp0I2I+R860V4yn76f4hTxxAHYg+lLKKawSpYeTnOBdgUsMHdmZ11GQlFHuIJ+nvXUd15UwYugcb5VEYqCwglJvlk6rVbE2oojGeVSDHA6ECnIycvYsWjxLM4ud4gJSY7v+iW3J2n+uBA6zWw/CkN43Qg7xpBbrIUSfOEUegq/wB/b/dHypxx6jYAVCgl4Hdkpdv5fYjtYKKsC2RVY8R86hfiSjcj3NSJkvkU3LWc3GLf/wCif4h+tRNx20P6y3/iX9akDXyU0WwJiNdTHM+fWsZ+PIfhOb+EM3+0VH/5Rz8Nt/fKv4tP0owRk3tKabgFYff3j91V9WJ+gH50itzm6j+FfzJP4U20jJrvihyqld4yg0zBj0XxH5DaqT4NT8ZLH+0dP8O30pwQL8IAptpGR13HO3wjKOran5bCoVw3M6k8zzqU3KGamXAoMsUstGabUgIChSok0ACKVHNSqcgCiDQ50BzpSR5FENTOdGgB4aiGNNoc6AJc1E3KYKTcqAHm9Tku1BzqQVADnyndQfUA1A3D7R3tp8gKmWiKMAVjwu0fu/JmH51G/A7J3T/U361cWi360YDJRHArI2Vh6Ow/A0TwO3/b/wAy5/7VcomjBOTPPALX9v8AzH/WiOC2v7f+Y/8A7VeNI86MBkpHgdnms+rMfxNEcEsD+qt+6g/jVs007fKjAZIk4dZXa2g/ur+lTqFGygegAoDb2ptBBN3lNL0xP1/KkKkA56BNIfz9aFAAJps0qQ50AKaWam8/egNqCB80Joc6QqQDNKaKfz86A50ANilRp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1pointmsc.com/images/press_release/Foto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28575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SERUUExMWFRUVGBoaGBgYGBgYHhoYGhwaGhgYGRwcHCYeHhkjGhgUHy8gIycpLCwsFx4xNTAqNSYrLCkBCQoKDgwOGg8PGjQkHyQsLCwqLSosLCwsLCwsLCwsLCwsLCwsLCwsLCwsLCwsLCwpLCwsLCwsLCwsLCwsLCwsLP/AABEIAMIBAwMBIgACEQEDEQH/xAAcAAACAgMBAQAAAAAAAAAAAAAEBQMGAAECBwj/xABCEAABAwIEAwYEAwcBBwUBAAABAgMRACEEBRIxQVFhBhMicYGRMqGxwULR8AcUI1JicuEzFSRzgqLC8UNjkrKzFv/EABoBAAMBAQEBAAAAAAAAAAAAAAIDBAEFAAb/xAA2EQACAQMCAggEBQQDAQAAAAABAgADESESMQRBEyIyUWFxkbEFgaHwFDPB0eEjNEJSYmOCFf/aAAwDAQACEQMRAD8A8lbb0gx+rV0E3Hl+VQnFdPnRCPtSTeXqVOBOAmfU1vuE3sP1FdNmw/XOuid+h/I1hvGBQROHGyn4LDj9q40XlfxA261Kp9JBvw/Oo+5KjKxcbcK8PGCwBPVz7Qnj6UDinwRpvINFPYgJg3vy96XqIJNq1BB4mpYaRDWVgISJHWsxGHCrzBH/AJoERyroRRaecT09xpIjFx8JiZuKAUZJPM1ilSbma7Uz8q8o0z1So1XbaYpg6Jm1cJWRAoltonwmYj9RUvdQiP1vWFoQoE5GMfWBOK3MV3hm5STWON2qXCiE+9axxiDSUl+tNqZ6/KuG8NBBk1M67HAmo0YgExeaDNo8imG8ZvuvrXQZAmwrlS+n6tWlPb7V6xm3QSSL0EtfjVXTrvX61yyxqBJNqIC2TEu+s6VnakWm9ckQZEWijO7sARXBYATYCazVDNI7icIekEmAalW3MD6dKAdSUqHG9F4R/VMiP1/4rxHMTyPc6W3kC0QSRNtq6Ze4E+LhU6x4PSl6yQqRwohmLb+mcQtzCgniJ3vW9EJA5V0wokaj8q6tb9daG52jtK2uOcBcFckVK7eolUyRsMzVZWE1legxnO9DnDrmAr60QTvXY39KVe06Jpht4EGnLQbcL11ocg389uVGJ/D+uFcuOABQkTXtV4JoqBe59fCL0rtfepRjjNwOVDpRJ23NP8R2Dx6EpKsHiAFXH8NR94FvIxTbXkQqMuxlf/OuwiZrt3DqQYUlSTyUCD7GtJSeFacQBkzkJvxrdShIqNYgz0rLwithMSPEBRBFDIkkRRXrxoTGUhiYrGQZIB4WtRQHhH660ueFzJ41Ih9Q4yOFCV7o6nXsSGkmId0mPWusP8HvQ7wJvG9EsfAP1xrx2hU2LVD3TjFbgHzobu52FTYzceVbwAsd+FaDZYpl11SJy22YAiOpNd9z1FzFhXbqvCI3rpDgMCeFDqMeKa3tBXmgCamwo8Fbe+FVawh8HvXibiYqhamO6THf9dKw7ev3rh50JueNdbAUMdcXImim9DYA7/rasxTxBtEcfausEmEk0fKI1aqgtyvO3R4fag0uBKp+VGv8JqFSJFau0CqOtjlNHHCTY38qx92wihlpINTIYKkglX6misBFh3a4kaFEnyrRFEtMaQagxNiIrwNzMZCq3MgU5esrUVlFE3jV1tUiNok34VKDf05edccvAfh4Hzv5TW9ItAIsTc+fTqKXpvHrWYG80pRhMRO1x5VCrDajJUm5irt2Z/ZjjcWAtDaG0G4U4dMzsQANURF4jrRGafsuxbBOpTCtA1QkqUT5jTKREeJQA60QW0CpVL7yoZNgyl0FKxqTq03uFaTpUOoMEdRVm7MdoXsKtWHfK1MPSlaSTbVbWg8Df1qtNOqbWkEAFKzMRNj4gb+Yr0TKcjGNZVbUpCZTEX5R0O3nTUdV7UQ6k7R1hux6cSleGxI1EpltziCNloPUQSnmFA8DXkWZ5OrCPOsOiVIVEwYPIjobH1r6PwmdYNtBLjqUBOkHvCAEr2Gk7hVgYBsINprz79oWW4fH4sfuy9bugBxxN2wBOkrMWgcQfSsYNUN7QqLCluZ5K1hzJBna369qjWyTbrEwedPc6yVeGcKV6VCJStCtSVD+k/UGCKTPApAM8eXOkA5zLqiAICmZHhmoXffaiiPr86Hw7h1Xq1ZT2IdeRqWQyg3Gr4j/AGp394rSCTPUnVKeZXV4dJmw+lR9xAEcRVwGVYTClQdKn1fh1QEkROySSeV6iHavDoIUhpCSmfhbSJ4bm4jemCi1rmLbiqZPVWVZWWO6dQSrlGhVxzmIolrKH9APcOR/Yr8qcYrtqpybK4z4iLehFco7crIA0wBzJNh60Rpg84la5U3AlcxWHJJO2kbGZPTaswuxPWrhge3CUhQUHDqVMlQUI5Cdh0rO/wALiVgkIuLxLatU8SkgG3MetYaRtYQl4gB9TCU586L2rtDMGeJF/wDFWnH9l2lQWVwomAhfiBmdlAW24+9Ic0y11gjW2RyO4O2xFqUVIlK1EJ1Xga0lcoSJUdgPlTjDdnFjDlzSslJMwmG4/wCLMFXQCOvCleDaUSADC3Pmnikedx5CONeqdi8O+44G21lIbnUkzAB0kAjYgpkX504IqLqaSvXYt1cTzdzI3FpUdA8KUqAuZCuNZ/sSCvvJQlCgnVBUBPMC5te3Svfcy7ENJRLeGQtW8alpF+QC0ge1VR3s+44wpfcFqDKmFyv4D8aSTq07G5Vbaacj025e0mZnBveeOZtl/dKKdSVgbKTMHbmAfSsbRCQIpzmWVFK1tmSHJWi4MqHiUq3CJSOcg0qIgxBkWIiIil16RXIGJVwtQMcnMFxsyN/SsbXJ8hW3jeK4QLkDekWxCLdcznudZMQDzoloeECuMM2RM712hcmOW/696Ex9NQMnczajY0A/c0a6bR61CLkCJoliq7XxAtNao1Dcjj7Gso5LD1sAXhwDRPMcOptTvsFh2l4kLdRrbZSFFJ3UqRpTvcEz6A86QZhiyFFKXNSSAOBtvuB1ors5jy04DJAXYxuI2Plv70vNowCetI7R45zEd8l/umzH8JKUxbnIkzVpwXajVCnWUd6JAXEEjlMTfpaqFhcybhKtUBURNun1onHdqGWoC9ZEA6koUQPUU0BiLWimIB3lX/aVhUjHKdSPC4AqOSgIULddPDYih+xePW2vug7oSuQVC5AmVabW1JkW435057W5YnEMJebMqQdXOWlRKhYmRAV5TVFQ8WnNSTJSREeW3zqfVyEopoGFjPQsz7WeME4SEBUJUlKVG5sTx9atmS4PCuIdSUhPfpGsp8JNog+k361Rsqx4UjeQdq1jcKpxYKXCkAQoSYsZuAoEk7U5CMC9ol0I5S+dsezTKsu7pEaW0y2rcghJjxG5BFjfY9BXhuBwLuKWG2UFR4ngBzJ2Ar1fJ+0GGwuGDeJS4WTIBTJgmSdV5vfam2WZvk2gpZcbQFXN3UEna5nlSwwJ7/GMDMq6ZUMmwGFwKAoaHnSLuG4H9nIfo8qCzbOXkvJ1pLiVLUgI1QoqIkSBCgmVpIgAGIq+PdnspcF3Bf8AleV8gUmul4bL0KHcv948QANZ7xagB/PvAA8hFWrVRRgH0kbIzG5nn2C7IPIXrWpAIKVCZWU6TMQfCZEggyK2Oy2HB+A2M3Uat+MHiNKXG71NWqs0dTQCCM4FtNghI8gKJw/doTpDaQOgArWms01LqMfYTP8AZmGUbsI1HclIoZPYvDAkhKhPAKMDyorTRLT/AANGKrDnBKCVxfZ3E4dZWyrvG+CSbgco2PpQ6e0CXR3LibGNaVD6cQrrwq7a4FJM37JIeUXAooWRFgCCeBPGaoWqGw0UVIyJV2cMhGJUACUJTKQdJmwMEmOtxXrmT49vCMaWyHHVnW45Fisjh/SBAHQV5VlrOjFBl9CVKBASVAmZ5efDrXo+C7OYhpqCytYTIGmCdPCRMzEVnEHUqgTUwxJkGb9q8UAC2TJPBJV72NAHtXin1FLrllAp7lIMkRuBAINiZkxba9FfviEqhQUg8QpJBHvUeNWhekzImNJQozOxG0bUdAWt1YFU+MRlDicOvukd4dISCQNQJEqCp2Ow9qqziAsqJOlz8SVfiP4pk2VA2Av5xXpj2K0pggBCrciDwkbffzqp552ZceWHGwkkCCk2JvYg1YtTrZ2MQFxjcSkuYcExIBne+1YnCAfjTImN+A38qKx+BLStKgQoTIMSOU3PC8TxrTDxKYAG03nlEfOufUGhiBOnbWgfnBXmoIhQM8vrPlWm2gCY+dEYgeJMhPw8OtQJVaeZ/wAUBjaW1zJMOsk6dIMwLk1G5hVTIEHxGAese1bwjQ71IM7zaSdul6P0FJQCJ/uBBEEk9Ypg2ktQWaKv3ZXL5j86yrFhniEJunYblPG/SsodRgx3mf7KkJKu4xSTuUBwabb6VEbKG0wAZG21LsL2OcZSHFqQXA2XEtpOopkHuyojwybkAExF4p721fLDiFJVpJ8PKbEwel/nSLBSW3DqCVaAEov4glSkm/Cypp2hTTD3gCowOmTYdtbyUnvAF2BbtKCITIgyefvTfDMKDzaG5cCSouuFQMFQ+H3gxwtSFnDNrabKjoWSLgxYGIB+ZqwHFKZW2ENJQgydV7kAQJ2jY+U1UNrCTkG941aP8RWHCbtthwREaNRSUx0Meh6VQ80wJBdSAgDWAmxm+nTf1Hzr0PFrSgtYlJhRhsmN0qkgHyVHuapXbvCaX0kJlLgSoXjiZHpEe1cpxZsc5WjYiINLZ1nWE6RaLyq1gPKm+Bzxa8IpWjW6kxAG4neBeAKDKJDSYjXqNxZIBVJJ/wCXYU6xmBOFZBZjXBBMb6uI8qpQLpu087szQPKMW6+lTbrepBBvxSoGQCKYYHscwrdJHkSKI7DYZIw+JcKgpenSmf51HUo/JI9TQ2DzxxtwBwiLza/pfn70qkpZzp5TWfSuY8Z/Z/hgASlfTxq/XKmODyRlhepCYUEkSSSYJk7nnVNwHa9zvlFSvCVGByGw+VOEdrmnzpb1GDeQRbaRz/xVj0nAk4qAxvjsek7cKXLcJoHPcV3KNWoAg2BE6v6f80nw3aUyouqSgEHu/CTfqZ4WtxrnkMwvKBYSwl4atM33isDwKtPEXPSdqRYXHJdMh3VAMkWExaAbjjc0myB1a8QuVKAUDwPDYGJ+1e6PE3VL1WwKrac1DKklxwaVWAKpgDoPQGfemDPazDyLqUmYKgkwDEweO3IUHRtfELUJYWxYUdg2FLUEpTqUbJH39qAy/M23h/DMiORt0J2npRWIxxYaW6lSUqRESYkFQCom06Z48q8VIxBBvtLCnsc20pD7pQt1shSQfhSRzO6j0sJih8z7aaFiEkghM6YAChyk7GflST/+uY0nW8lRPIlR9hNV7MMUFqCkLlKlCdoGkGw8zFU6CFuYsG7Wj/Me2iHdYWgpcE93CSddvCCRaQbH3qvrzuASsSTAWg7pSSAT5AkQaJaPI1WO0CXe9jV4FgAAH3JHOa2i+bCZUWXXBtOH41FQBN4Ajkb2VtuOdHqzRtBWAFeCE6lAXPJJ4mbVVshz11x1STHdpbE/3QL+p1fKkWFzUOqCnStxwqVttECBuBE6jFMq1LDaZTo6rmL+0alrcU6sR3qzA5ARA/8AiBwpZrplmmE1No7tCtWtX34z50nCT8BnVMEH6VP2sy2m9haMMrwallXgBBAGokBKeqlGw8tzwmnAZwWGQJKsQ7BBkFDSSRuL61kG4nSOhpVmOZAI7tBlLdhyKj8SvUz6Acqgy/I1veJfhTw5ny6U0ALkxJY3OiMF5+ZCmjoI2KAlP0vXK85dWdSypR5mSfnT/LMnbaEhI8zc05y8apJA0/hH3NMFW5vElMTzpeKVPxOD/mj5EVuvQcXk4UsqgXjgOQrKZeBaU7NO0TuLCUuaFd2SdQGkqCo34WjgKBcdU2tKQVWUNCZsEk+K3IzUWGdIhM3I4i3yqLHvHUCmbW4+wPW9FURQltpik6o+y9PeIcSlQhKirxXgSZjkbGrlh2xiMMCSDpAKQdiobg80m49apuRujDNnvkkBwiVWIECwtso3q35HmK0EHuVKa1SlJgmDG6ZnebVgU2xNZooV2g7/ALtkEwF6riDCbA+alBR9qE/aYpX+7C8aV/VNHJwqVYk4lKdIcUsREfDaY4EkK+VOe0PZ1OManXCkNkoEwNUgyehEA+dSV8VBiMp9mLuybc4RFpOk79ST96ixbRCEp/D+DyH4fMfStdj8UUMhC7KSSCPI7UN2k7RNJlOHW4kixSpCVJJ4kK12v/TRIQQVmuCG1QTB4wMFQmEk6j57H7UNnGKDrgWgxAgzbnBHMUSMtcfwyXVBIJPCR4bgmL9D6daIwvZdTggrCRAgpEz71tMdG1zNNnFpV3MUsFSQlJCinxQJtyVEifsKtfZbCJ0yUEQUgEAEKJPE9BvQTHZoLdDKSYm6jHWZA2NtvKrd3Pd6m2k92loAXBgjSCVBW2okkGLwOFVs9ha+8n052iftE6Hkw2SFNmSrgDe09edUrEGB4yVD39QaY4/O0rUlKJ7s/FqKgFHyCto50JnCuCESj+Ycf8VOFtDveK2XTJDZPiBBHTf7VPhWnG/4iFfDx3HOhsM0lRgnTyNNsDkSnJCVFwJuoIBXA5kJmhhQJeLS4oFcgwJ0+vM8Zmi3mlHwtBQQOO0zuST7UFjY12BAFoNjbpwpzhHErbOtOkAWkjxHltvXtp6WfsSO6bKJKlFWo8kj9e9OM1CH2lthSSbclQQdiPlVEwWbAN6FqVBVYA207CTvFzvyq2ZOgFAWIJVxB1bWEGpqp09aMQXxKyrHhlakwkKSeAEW3qPJsxUtSweYPLhH2FMM+7IPE65QQ5JSVWMTuRHselcYHLhh0G88Sfl7bU81da6QbwQmk3kedZupvSkGAdyN/IV1lOVYnGKUWGHHQFQVAEgbRJ2BtQL+cMKXJZLpFhqJCR/yje/M16t2S7c4fD5eyCAlS1qQENj8QIk+UFNzzFeJ6MAAXMw9aM+zf7MmW0Bb4K3JJgLKUp1bp8JGre9dYr9mGWL8KAWXNwUOKmeelZUDROO7WNpATrAURZJIBryvOVYxeYBba4Sop8U2AEb/AJDnS0JqZbE25Tsy3Yn9ijo091jAQJnWmDcdAR8qUufsMeSFOl5K1J1HS3KlLN4SNQSkGYuTAr0PDZ5IlarfX/FUPtd+0PHNYnu2ES2Y0wJB5zyvO/Shp9Y4mliJUWf2du4dc4pIBGwBCh5kixjlQmfYooT4ZAnhyH516ZnGKW4wC5GogSBwMXj6VWxk4UiFJB52n/yOnStpEsbtNY2GIl7MLcfbg/DO5+lEZljFNPpbEhIAPmTzqw5cw2w0J8NwNoudgOlKe1GFcdSlTKATe8XA4frqKq0XMUGhTeaCBesrzxOZEWUi43k39a3StZjdMEGMQlUiZPGLDymjkhQQm1rr24qIH0j50El1DgAIhRP68qtacGlSgjYG1uSQE29qE1CSAY3olUXBvC8uwmvwqRqQUg3EiQbX5zNOsnQ6UiQQ5Nthx+KPn6V3gmUoYTp2N/emeXYNIMwZUoE3O/2FU67SMpiRZ9glqcSmPCpPxRsq9z6396mweXKW0ggFC2yYAIIWI2PNBn0o7tA7LSUzF9xY3j8vnUmVYlKG+ACdupO3zNQV6uwEaqSodp2wh0JSEIcOkr4yvSAQL8AEi33qgZ80gOcZnxaRaeMSZmrpm7IccLyrlClEeZ2+ce1UPGLlyncMtxeFVYriXHBZouGO78LQgK1ATpFpk2jyvUo7QONNpDWGUsCfFNiJMWEmI50vwWaKThbbhCUjpKlknzgU0yh9Jw6XFCSlt0m5uUkRPPf51Z0Zt3xJdbwHD9osapZLeHCSo3JQox703zBp7E4dxtKpdUSkjaVBXw+th60K1iu8wZCtylySd5SpBHtNd9nczX37qU/FpS6jqYA9/h/+NJ4hCF1dxnqbAm0Gyns7hkFSD3jziLLUhQQjUPiSiUkkJNtR3uQANys2yuGiWPHoBUtCwC5pndIEBSRxIAI3iJNa7Lvd14VwFEkAq2M2B6i9ejdkuzSHFh420EQRxIHThejqlVtATUSZ4plOTt4t1thpKg44pKQdxfc77RJ6Ca9KzXIm0H9zZSoYfDhIVpMd48RJcdi6lxEcBsItXoWN7KsHX3MMOuKCypKQZKbRpNtJkSBHOtZ1lCVf+kSpfxKTAGpIsVAmbxY32EkWpJfT1owqSLTwjtNlbOHWHASsECQRMEyIJJuBAv1ors/2exuNCe5a/hEyHFJCRAsUiYn0m4q64LL8vXiUM4hann9YKmgg6Eq0khLh2gTJTO8C4mbjis7S0CLBIgXUlKBwGozqPRIEcOtBUqhjNVbCeXY/9mZYZU/j3EMoED/d0qdWpRV4UgQlNxaTXPZPJ2m1FSHVOMLUCmU6VBKZCgUgkAzO3C/Srzn3awpSmLtnUVkgJBSnTzHwkq/6apubZ2zhWA5h2ypDilFuDKZJJN+AmSB1oHV2p2tvDVgGjztRi2ndPdkGBpKRuI2tw3qo4/A+AjmDVWwGcPYnFglxUk302ASOA6AVacXgwROtU9FH86Vo6OwvGA6hPP0o3539yoj8hTbDsqDLZBiFE24aoIPSYoXNsL3b0cCZ9CUk/MKpplC9QCDsQUn0NvtVBNheABc2nKme81a5KhEE7xz8tqnwOaOLZUgklTZEKm+k736bX51p8lswdwDHUGmXYbByt50/Dp032k3PsB86chDJmAw0tiF5Tmh0gFRNd53mYaZLhExsOvAVXHc8RrJSkhM2IvI5kWojMMe08zoLkHqCINThhzlbUTyiFfabFPKjvVDklNo5dT61Y8nzfEFSUKM6CCZsSN4NV/L0Fl24kg8OXOrzhWUgl0ADUkbbk/qKqp2kTg7Rlg8WMU34kxpXBG/wwbe4HrSTtZmbjS0QopSZ2/XKrBleH7pu/wASiVK8z+gPSqZ2zzVCnAmQQgbDio7+gtfzrbi+NoIU2i/EuocUVKK5MTERsKykascubLIHIWHpWVvTjuhdCe+R4PBKS8iUmAoGfI1esAP4qfKkuIU22CZEkeZPImmmExIDrZJ+IAD12rnI5fNp069FaB0g3lsxVkCKZZWbjzFKscv+GPOjMC9AF6pG8gO032sXoVpP4SR7Eikxzcd2QTcRHneju2ThV4pkkzPnf7157nGKOgx0/XzqZ0u8ah6l46zTHgNETc1TQqSSetacxZUCeJiesVGDIjn+oq+iulbSeodTXlhYP+6bbqR7aVH706ypE4RfRDv/AGUDjsN3TaWzw0f/AJgfWaZ5S2f3RX9jo9ZTVv8AjJTvF+AQTh1cILnzQFfVFNOz+HILTogEoUiVAkWE3i9Lst/03B5/Npysx+dpZwmGBSTKlqsYiJE/9XypfEAFSp5wqe9xLc42VghbJAO6kjvUKVzKRJHmDNZkH7Q1YVPdrT4UmBFo4EH86Rdjs9TiMS20lxQ1G4/pAKlfIEVH2uwujFvFI8JWTbYSZj51yaihTovcby2l1skS6v8A7YYuE+H3M+/yp3lefKxrC3v3h1AbWklDaE3CUypFwCQdV7/hHC1eC5tiANI6z+vnXqn7N8YyjAy8vSHVrtaSEhKD6SFD0pgQClfc3+kFz17DaP8AKMzyzu3n0t6SSFuheoqE2C78Cm8iQRziq9nL4efOGbUlnFJKnMOUp0BxESlC4AQoKTJSROygdrx5IzgsvOIdU+vFlSNCG1otpB1JSoyrUbAcrm16HwnahxUEN4d0NgpbdDSUKbJ/AnTbREgRuL8SKaqG5tFk4gmI7SjEj91xDakF3wOXjulJElQHQpkgxbiaHzrs6pWBXh8OC4lCkhJUQj8YlZJISASoySYuBbjM9hFYjEJdISFFOjXrU2Qo7K8IlRA6jrT2NElABDCUxxChBK0HmlTZSI/qmjYAYWYPGeeYL9nWOYUXHGdKUJJJStCtPCSEqm0GeUXqV3DFaSpVlXEEnhbcEV6Xm2YRhiyCZcacaKr2H/pE9QiEk8bchXl3aLFKU6pTcCDpOoxqgGCeaoT5mpiW2jR3wXNMB4dYJ8O8kncE2kmPhNTZKnxif5j8ia4yp5biFa406kpNosSiR5lJUPImrNkGSAtBShClSfck/emOOpPU8tFna9CP3tLLagrS2jUocSoaiPSRT7J8ODlqwix0vA/3DUPpFKszyDxhcQsbK5jkazJs6UwstqTKFmSALpVABIHEGAT1k8a9RsU0DeFVUq2rcSpNM2IHChMWDKdP4re9M+1GTFvEAtqlt0a0EHhxSD0+kULlmGIIWsylsah53gfrlStOk5lb1g6dUY741bZ14gJH4UgGrG+53bWrUEpTeTsEzv1UdgOR60u7M5bKVLXbVKlHknj8vvQfa7MdbgaAPdp+IAfiIsOmkR6k1QDoW8i7RsJHnPa5x+zatDZtA+I+Z+wqsrSd5nzo7KcKgqhY0ki14Plyv5cKNeydV4EjzEipGrANYzpU+EapT1KPSV8rPL61qj3cC6CQEKI8xWUete+TmhUBtY+k27hkxIgzx1Xt05T+uXeHdKykBWwtqJtvsRetLf5G+3pyqA4dQ8SEkfT3rUYDeDUokdnMuz+eOFsAhvcfiIP0rTuNedCYCU6TIIWDfgbpqiu4p1QiOP0olrNHttqrD0w15Hpci1pfM4xzykAKU2kFImAVGduYFUXHYkEEFWo7ch7US+864EzqIH8oUTHtQmaZSpsalNr0quFGPnBsfOl1alI20nMYlGsgOpTaQsYNRTqtHnz2o5vLlI0lRAMmADcEGg8K8A2pJt4tv11Bpm/idSUHp87A/StpnMJwoUESxdozKgeifoaJyVcsFPCHh6lKD9qUZpi9SW1c0J+ho/IlQgf1d6f+lNWjsSNraoLky5Kk85/+ix96RZmsqbavCU6gbcymw6708yP/AFPQ/wD1VVd/fkpKQbkcOp57cAONL4o9X0m0O1CuwzvdY1pw+EDUCZEGUkW9/lVjznHlTrpSZC1foiqtAWA4DJHAE7z57ch7VKc0AE3/AC8+Vcs5N5cBaRYvAErB1K68Y60flOIM6bwjwwTO5mfWaAVm6SKIyttCVFTiwkqMmT7CmAtBwDPQcnw1pIuRHp1rrP0lptOhInVsmBvcmOdqpzufOd9oQuGxGkpO45k+cj0q2Mo/eWghayCCFJWN0qTcefERyJqnS1tRMSagvpAitvN7hIGoxGlKSowd9ZAkDmBc86s2Df0twQRJJJVAJJ3sCYHD0FVLLXWgtay9pOohSYIuOhm/tSntX2y1OpQ2TpQDN/iUdpjgPvSycWmy2Zn2h0ApQq4BG/so84AMedefZso6TvJWAlIvsOPW5+dTIzMOAJSk6tpmOH3NdLwwltshXi8StPASQVahM/K0eQnZ7HMetMsOqIrwWbONHwKO86SJBOwt7V9B4fsY6llCiQVlIKkjgYuPTavnpWHSHTB2XHmZ36eVe8D9r+HS5oVqCRbVpMefP5V57mxEDK3EV9pD+7tqU6hUDkJqh50qGi4kahAIM8Dt9dq9ucdwePZhSgtKrgg/McKpGd9ie6Qpsr7xpSiUGIKQbhJjlzrVdSPGeuwxylKyfu8VhgzJLrRLidxYm6Qf1uKW5gEtJQgbKVJ4k/4mParjkfZ5GFK1AFSlAgHkDVa7R9nHnFJKEzFo86cSGa8BSVBEsym0rwyW2Fau8OlSknaI1D5gRymvPcXlzrayHUq7xRNr3m5VINxH16V6H2Owq8OwoOT3i1lUG8WAmeJME0k/aOPA0oK0klQ3NxYxA3o6huLQEOcyrN4IWkEkbxMiTb5RvFFs5sUkt+KIVExaxi8npypRh8WQoFJJOxJMCPyiNyKnWtwCBYeHnCSQPxHb3qRkvhpalXQLoSDGTeaOETCx6E/9hrdKCz/7jfqVE+4TWUPRJ3Ro4ur/ALGWTKOzakJ7xz4oOkee3rTXEYDSEsoAKlCVrPAdPnTQYkEwBqi5jjySKxshMqJlSt4+QHSuC/E1HbU3p7T6+lwiUk0LKfjOzxQYRJJ9/M8hRuX9nAhSZUS4fYCKszZ3JEc+nnzJrhQSDrXYmTHETED2+ZojxtQjT9mAvAUlbUB/ETZXgsQ6oqUdDYJAtdUWkDhtvR2d4glopLYW0bW1T4eJvMTxFH4jFDTA8KQPErkP5R1+lC4CXSVEaGgNKEwZI5jz50rpCzdIwsB9+saKeldBN79+fp3Sh4jAAqUUgi5BFyfWb0fkGCacSA64UkEjRsY4GSIPkKs2fYFIaUUWULm/SAD1qiHGkqg8/wBRXd4TiTUW4nzPH8FTpMLm1/DEa58Rh1hsklIHgVG6ZPzEwa5Z7VobQgAKJSHOQ+MQKR5gFTAmI2v9KgawK1bD3NdMcQbTiNw51Whp7QuD4IT147Efc0A0szMkdamQwEzME1OnCA8CP1ypT1S2TGJw52EOyu6SDIFrgpB53kE7cNqmRlwUoOJQoJSrxTCiqDsm0mdp63pYvSkxvHlTrLsZqSlO0f1KE8uYsTyqOpdesJ0aNNan9M7/AM+UVHFsxJZ/iDdRWoyqZCo2iLRR2XYLvBqO9Nn+xSHPEHdJVEDSCAOJJtJnoKgwuVYllJK25Snj4bjmBM0dPjqTkC4B9Iup8NrJupt4Z9oHi8nU2daSIEEyQOMWB3PQVcMmxyQzrUoIgjc/zTHzFUnNs97wQARQrIlBJUZGyefz2rpa1nMNNuUjfaLjrmlRJKlH5k+VbXk6gSCLi8CFEjjBFuXHjW8OolaQDBmBw34/Per1gMpWyg6f4qjBKjAvyBN9NcfieJ6H5/e87XB8AOIB8Of3ziHKMrC0gaTp3gEfETtcxsOHGjXMneS4IgBItpICo4kEcel96fYVlSlnvGW0kXBgG/nFcYnBOlWtDu1ouI5/auU3GEudvnn6zu0vh6IgX2lawuWakFQQVaVlciJ1bRPECx+tEjBgiFJIJ5gg1Z0oSEwY5EgAX5nzrSsRoN5I58vTl5U1filTYDyiG+DUjm8pjGYO4VZS2ohKuHI8x1rlWd4okkOuGP6ifkaurrad9KFTf4R8ibUKWmT+ATxgQQeoqin8UU7p6SZ/gjf4vFmSdtjqDb++wXt7/nR2I7c4dJiFK6gD7mhsXkjDwuNM7LST89xSnG9iT+BwRwkR8wYqpOO4dt8eciq/CeJTYA+X82lqyvtZhn1aQvSo7BVp8qo/a7PRiHCkj+GgwiN+p9YoU9l8QhZOgkAGCIN4MbHnXGIyN0hMpIAkzB3P+AKqFelpwfrOf+Dr6uwfSDYfDmCPhSdtQm/H6ca022DIUskjbkOt/pTHD5cVpjvEkjgq1cvdmnRGlIPOFTSOlW9iZUODqgBgl/vwgn+z0H8afb/NZTQZY4LBv6Vqh6X/AJe0d+G/6/eWI4wyEoRbkPqaMC0tiSIPIXNBYXFhStDcJG6j/mmTEXgFIH4juecVwauMET69TfnMb1LuoaUi4TxnhP5UG9qdeAHwi9EvpLnHQjhzNcvuJZRHE/hm584+lCpscb93dPHxhqdCYTExeOXnwB3obE5wkeEeJRsEoufU0pxb61Dxq0JOyRufSmGAy3SJMoHIfER/Urh5CtNFUGpzf7+/3mayTZZG6ypyO9ISnfu0gknlq+tIc8wSWxqSgNibT8R8hTjMs9QgaGydfAI533O5pXhMreefQpxKwkGZIgW86roakGtsDu+/5kHFFH6ii7e0St4NxUKUD4j4RxP5CpHGYQ5H4bGOdXNzB3UQBrV4GxyG5P38hSzH5clrDKAN1mCrmSbny39qoXjAxA8pI3AdGpzyOZT8G1MqN4+tHtjccaZqylKMKCkGVLEE7m4Exy3oF/CqSuAD8X2qrpQ5NpEvDNRUXHn87xe+i5J5xTLK29SwOn0qTNsCA2lzbb3qPsusrxMRwJrzPqplhynqaClxAQ8yI+xeGUpttAVpUTqF+AifkflVlW2NBEBcAWPGTSfHaR3OqRvtwsPlTwOiZmxSI86+eruSF+fvPpUUBifKVPO+xYWorZVpkfCRaeI6Uyy3IUNJBRddoUePNPQb0eMRLigY0qsDxCgASP1yrlLerW2bRcRwO9vWfejbiKpQKxwPbxik4Sijl1XJgWNwTTpSlae7WhQMxy4HpTZawkX6Rynp50h7QYtWnWhcQQlfLz+lQ5fnRJKFgGPmOBT0rTQd6YbkOU0Vaa1SuxP1licfEA/DPHgFfkahWqYPwnbmD5/nQ+IRrw60gzPwnnsYPUUsyjNCrUy8NLiLX40tKJKlhyP0jTVCuEPPb9o5Wo7Hj/1cx51GkjRufDx4gT13FCF8ghCiB/Io/Q9a1BC9aZH86Imeov8ASjFOEW7oW07pVpUZkHSRsR+dRLa13SqHEWnb0NduMyLbphSfLePtWlrtKRBifPmK8O8T0gewqyAoQlR+JJiDzNRBa29lpUnkTPpUq3kxKlROxI/ztUPdocH+qCeECPSnLf8Ay28oJty3m2sVq+Awf5Tt7zUqMxSTpXKVUvcylTdwZG44EfY+VSsYgKRCxqI2PE/kaMopF1zFh22bElxOVtkHwpBPED8r0vILI/EU/wAyTI9RRjTpRsdSeR3FSdylY1INz5+xowxXtbQSgOVwYpObngpPraso1WXzu0mfOKym66Xd7RGmt3+8DyEm6lSEc+fQU4axRduTpQOHPoPzpLiMMphoNgkk7226Ch2swcAgAq6ch50VSh0hLD5Sajxi01Ct85aMXjg2JsVcANkjp1oDC4RxwlZOkfzq4eQoXDYhMgr8SjslNwkefOnbuPSkArH9qN/U9alKmkLKMnn+06CVFq5vid4bCttJLiht+JVyfIcBVXzftfrXpSD3Y9Ca6zXOFPkg2RyETRGSdkUrSHXZCJsnbV1J4CqKVBaY6Stv7TmcTxVR2FPh8ePfCcozLXIaZKRElUcuvE0X+9LKZHiuI59bcqlU0AkNNAJQPi8j96xC0osiBa6j9qlYqxJC/fjOrSDqoDHPp6TtWKShOpZgnhtA5DkKR5w0t8sg+HvCdA2hFhqPnePKpBoW4XHistpH8MR/qq5b7TFO8DlZn94cgLVOlH8ieHr+fs8ItAdId/vE51WueIfoV2vnxkSsLK2xENM/UC1c/uYkOKsEyok9ZgfOjnwVIAPhHHjb8zxpVjsSX3UtN/ADK/IfapUJc42G/wCvrOg1kFzuTj9It7SNgYQcJVIB6kkfKhOwuEJdWs/hQfnH+aK7XYoKdQ0BZMTHXh7U3yrKyxqkRqEHr7VdqK8Ke9pyGCvx6n/XHzkfaN1IS1qmP8DbrRbOLllKkq1aSBPyv6ULnaAptsEfiT7flTDD4BLaSlIhO8flURCiipPIzqK7dOV5WmIEqWg7KAUnnMR7ggXHOpsI4FAKiFCyqXY7ElDySPhSk6/IkR871yEqaxEA/wANwSJ4EXilGlqXzF/Tf6R3Si5Hcbes7S0gl1POygR7RVQfZU0vcjSbGLp/wauwUn+Iq1t+M2n86XJwzb6QYmfP61bw1TTe+2Jz+PpKwFt5z2bxpW0tC9wZHkeXSjcXgEupC5KVJ2VFweShxFKF5b+76nEEmLgX24imGAzHvBqBhXI8aGtTsxqU9ozhKodBTqbzrEYdSmyFAagOEwfWkWFzpSDoUCq8AKmQeQ41ZxiDwE808vL8q5ZdSpaFwkhKkk2kgAgnrWUqg7LjHtHV0btI1iPC95Fl2N1QFFAWFlIT3rZJ5pACpJEi2+3OpW0KkyEiFW8SdjBA3+LxJ8O9xah8Ow2hoStPhbwqCdKt2XC4sjwzBERxneN6zEnS8DqSUFxt1wEOakJCEEz4dGnwJg6r69IBO1X4WkxOkzl//QrooNRd/wCf2mm8vDqX0KkQmUxESUuK4/8ADj1pBl+RPpfCVpUlKXEJUsFJKdZSBEKM/GnaQJE1Zswz5lGotplZSAEBOkaRr3gRIS4q4JJhO167OesqhaJVqcQVAgykJUgybfEA2BAJkkm21Np9Vdt5JxNSo73XBBkysGC34VKJLmgTE7G9v7TfbfkaTY9hTRBVEnYghSVxvBSSAoSLTU+I7SstaY1H+IdSSgg6Sl0FQmARK02kSJFqJxucYXFN6C4tV0kmFBQILlwook2UkDw8I2E0HQAG42lFLj6jdVsmDLwQWkXIVbxSLFWixTEqSO8bBMgiTAVF1rTD6CZRBAn4kG1j/NvBHh3vtU+IztttSGypUDxFQCh4tCEjUnYkaZSoTpVB8W1BudpGwgnxagICSCCYQlAmPDB0JUTMiVJg2VVQoLa0jb4hVVjq3k7ePKgDKb9SK1VaGYdKyg/DDulY+Ir3z0zuwRMCfKlHahADYgRfhWVlSU+3EcoibMFuLWNDIcJUqSTvWVlWczDQ7ecOy5ALjUgXj61bszPhNZWVBxfaWdDgBkyvLcOk3O/OgMa4Sm5NzfrfjWVlUUxD4k7+Ub9lxOKTN9O03jy5Vcs8UdSb8KysqbjOzJOD/uB85XMcs+K5oTIE+N/+4fQ1lZSU/Jb5fpOpX/Op+ZiLEXfRN/H9xVzzQw1bp9aysq6t2BONS/uf/UXZhs3/AHJ+1NX9j/b9q3WVzm/KXznXH918pXMcf47n/DNMNUtNzzTWVlOfsJ98oul+ZUg7B8C/7vtS/s+s6liTHL1rKyqE7LyXjO0kbYk+E+RpFk6t/wC6srK8nYaJX8xY0d/1RUrhh21rVlZSj+k7YkOM+FX650FnizqSmTAQbcNuVZWU2luPnIOJ/KP3zifDHxpovBf6qxWVlWvsfKcZNx5xkUg7iareOGlwxbytWVlKobzeI2ELaTLJJuZO9RFAKASATetVlOH6xDfpFpFZWVlVS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myjulia.ru/data/cache/2010/08/16/491472_5985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456" y="0"/>
            <a:ext cx="3515544" cy="29066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89477" y="6273225"/>
            <a:ext cx="715452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Народные промыслы России </a:t>
            </a:r>
            <a:endParaRPr lang="ru-RU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034" name="Picture 10" descr="http://t1.gstatic.com/images?q=tbn:ANd9GcS_BB2sFArxLCikthJf3tswvbQLi8ofZefEpBAWA5z2uA7s4h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628800"/>
            <a:ext cx="1905000" cy="2085976"/>
          </a:xfrm>
          <a:prstGeom prst="rect">
            <a:avLst/>
          </a:prstGeom>
          <a:noFill/>
        </p:spPr>
      </p:pic>
      <p:pic>
        <p:nvPicPr>
          <p:cNvPr id="1036" name="Picture 12" descr="http://t3.gstatic.com/images?q=tbn:ANd9GcQ32DUzUhuehEc0ExYTA4x1E-UnY6QiTzV01JJJQNffeamggQc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789040"/>
            <a:ext cx="1905000" cy="1428750"/>
          </a:xfrm>
          <a:prstGeom prst="rect">
            <a:avLst/>
          </a:prstGeom>
          <a:noFill/>
        </p:spPr>
      </p:pic>
      <p:pic>
        <p:nvPicPr>
          <p:cNvPr id="1038" name="Picture 14" descr="http://t0.gstatic.com/images?q=tbn:ANd9GcSBbBxPDyXzT-g7TZm30RnQt86_85qEcmBnpA9dMDiiHdROCf2Ek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7628"/>
            <a:ext cx="2171700" cy="2105026"/>
          </a:xfrm>
          <a:prstGeom prst="rect">
            <a:avLst/>
          </a:prstGeom>
          <a:noFill/>
        </p:spPr>
      </p:pic>
      <p:pic>
        <p:nvPicPr>
          <p:cNvPr id="1040" name="Picture 16" descr="http://t2.gstatic.com/images?q=tbn:ANd9GcQGuffgi8iGFK1uw1rgcIB0WK08Wp8j1WdqMTgriLe7Qb6Jp3eoL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143380"/>
            <a:ext cx="2257425" cy="20193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75856" y="3645024"/>
            <a:ext cx="24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дымковская игрушка!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607220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Палех.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924944"/>
            <a:ext cx="109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Хохлома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56376" y="2924944"/>
            <a:ext cx="85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Гжель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99741" y="5157192"/>
            <a:ext cx="293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игрушка Сергиева Посада. 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500438"/>
            <a:ext cx="2773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 smtClean="0"/>
              <a:t>Жостовские</a:t>
            </a:r>
            <a:r>
              <a:rPr lang="ru-RU" u="sng" dirty="0" smtClean="0"/>
              <a:t> подносы.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hQSERUUEhQUFRUWGBoXFxgVFxcYGBgaFxoVFxQYGhwXHCYfFxkkGhQUHy8gIycpLCwsFR4xNTAqNScrLSkBCQoKDgwOGg8PGCokHCQsLCwqKSksLCwpKSwsKSkpKSkpLCkpLCwpKSkpKSksKSkpLCwpLCwpKSwsLCwpKSkpKf/AABEIALcBEwMBIgACEQEDEQH/xAAcAAACAgMBAQAAAAAAAAAAAAAFBgQHAAEDAgj/xAA7EAABAgQEAwUHBAEDBQEAAAABAhEAAwQhBRIxQQZRYRMicYGRBxQyobHB8CNCUtHhYnLxFTOCorIk/8QAGQEAAwEBAQAAAAAAAAAAAAAAAQIDBAAF/8QALBEAAgICAgEEAQIGAwAAAAAAAAECEQMhEjEEEyJBYVFxkSNCUrHR8BQyM//aAAwDAQACEQMRAD8Ar+cSSVHck+seETntHTJmiTKokDeMrZmInu/eeJC6Zg8e1VaRaIlTWlQaA1ZyOS2iMUjWJFQjugxzRNSzQUP0e5MhxGdh0iXRkRv3piRHJg5Apcm8H+HeHPeFZXbeA8+beDfDQmyldqHy9No0Y1yfQW1+TtxJwOaYZszwszqQgO8OGJYhMqD31d0kW0j2nhaX2SlLU2tvpFniUukLN8X3Yv4TQ9qg30iSnASn4tNo78N0pWlQSWYnSHhOBJmU/UC7Q0MEZQbIzm1IrqfhKUByYjSEa8ol4xLUVlPK0cMOolFeQpOY6Bowdmh9BbBjmOQHWGLCuHJaVKz6lmfzgbhvD02UrO1muImUk5XvCAouMwtDxTS2KW9whgQp5AA1Ln1Lj6xOxus7OUW1NhEihmfppPQQDxqfnfkLCLpFG6WiZw5VlUvKrUfMQZhUw+YUlKht9N4aULcAjeDJBgz1GRkaKoUc3GRDnYqhO+Y9L/OIK8aUSyQB8zHHBqMjIyOOMjUbjTxxxGrz3DdoSMcr0ZCl3PSHfEm7JT8jFS1zJJfQQmR0tDQVsUuIKliWhPrqh4PY5PdRO0Ks5bmIwReUjw8ZHgmNQ9EbDi1EHWPMybyMSRJBERp0ttIkmjL2cVqMbQstG0yFKvHFU1rQ1hO9TWunLEVEaMdaOWCsA6QyQaJa7JtHEOLvE/E6fKLQMlq5wqTYEmdZaSqHDg+aogy1gZdoX6PJKDquTtBSix4A90NGrFJwdjSxclTDf/SUlRGz/ePfEEuWJYSH2sPnErDsWRMTHfs0KPeEa5ZPlMWHjSfwAOCKATJygLAbQ7raUoo5wLwCTLkrURqY64wpKlZ817xjUpbjemXfjOroQ8VrRKrCpswCnbncw14An3qcmahDJSCL6l/wQiY4p55MG+D+I1oeUGAOj8/7iS06ID7UYknthKIFwflHDDMClqqCFcw3SB8ng6oWozkqff8AxE7BMQPbiRMSUzCWB2Ovzin6nFh1lR2aEoSX28oCYpXplyyVkBucTpmHJTdU0lXIB4prjzE506omSkk5UFvpsIdySQ0YOTHGV7RZSTlAJ8IcOHONZE0FKVORcAXPUfnOKDw3hxayylFoYcNwRUicMiiHFi+kT9Sy3otFr8Q+0GXTC/xbJF1H7DzhKqfa4FG8pR8Vj6M0LePYWVH43O7wJk8PKOqgIXmh/SZaWB8byKk5QShZ0SvfwOh/LQwg3iq8N4UQz5i+xh74cr1EiVNLrSzK/knR/EWhoyTElBxLEEbjBGQwphiBW1WRQJ0icTCXxhjF8g21jrpWLImcRY+nLlSddYrHiOt25xMqq7MdYW8cnusCMbm5FcYIxQdyFlSReGysT3TCdMV3jFMe0OzkoxkYY3FKAP8AUYKFA9ioONoW62YqWciwyosuRw6xzJtvC57QqNASheinYxFU2LlwcVYriapKHO8DVTHNomKmFSW2iPJpbwypGdJI9kMI8K6axIUm7R4QllRyYUyQVkouY4CXpG5kxzHtKDZwfOOToK0cCCS5doZqPCFjIoSyUr+8Nfs04IRU51VEsZElmJIU5G6f4kEkHmnxhzq8Hk0crKuYSQe6ABZL2d7ktvDtSas1QcV2VZiWCTaY5pZ1GkAEcSTXYq+sWlXJl1KWy2Lj4mLjZ9AYEo9ntIUupayX6BuYaFX2Gcn/ACMUqPiOaku4+/0ibO4hXMHl5wXxH2fyrGXMINmBbQAfOF2qwlUleRTi9i1o5uuiMp5K7ZD9xmTldwFRPKJKOG6mUQooIflBtOKClljs0gqOph2wCcmokBSz3hzhXIMcNoicM8cKlpTKmep25+MTsbqZHaypiCMwU7p8tYTOKFJz5khiksYj0+KJSAVXJ0jpZGlojwfLiWEvi2WNXJvpFacRzpip02bLTZZe8cqioW5WxYk/WNCrMwZSQD4/1C85Ps1RxOLtnpNNP7JK0rAO8SaXEFldy6gGtEIUM1iApRT8oh0lQqWla/3AtDLaLMPrWSe8Wj37urZQaEdeMTCpyomC8ufNMvMHaFcaHUrG+hKhop4n4ZimWrkv/IJP/lb6tFYyOIJoVZTQyScSUtCZmi0qHqCGhlponL3Jn0mIwmIuF1wmykLH7kg+sSjGkxgXiPEuyRYtFZV/Fcsqu6idYNe0DFQFFL20gThGHyEoBygk3eM+SWy2LHZyEuRMGYqy+NoXcbpAlYUC42MOtXh0maGKGhIxekNOsy3JQbpf6REq8dAjFatkG0KapRZ4ZsZU6GgPldLRWL0T4gyMjsqVeNxQQtKlrqmXJCj376Qo8eYqqZNSghmDkdYM4TiE2Wl1G2rGEviLETOqFL8h5ROK2aPJpRo4GaUCJuDAKPetAlRJ1grIklLMDDtIxQjyZZuG+zyROlJUZoBIezffWFbHuEuxLoWFJdoGIxVSLpUU2axPnEzDhOqFCTJQDYKUVKACUlQSVF+T7XZ4fTWkHh+TphE1CDlSpAU91KAv0c6DwMNk+avK57OYnYBKSemup8DCxP4OqZaSoSwWcFrkMSna56dDAaqmVFItiFSlG7cweY09Q8QlCRoVJFl8J+0OeVplKk5UJ7q1kzFKs9znNh8KW5mBvF/F4mLIzO76b3LH5wJpcZmdlqErVclnUS2o5eMCq3DJqy6lm+1/w+kUcm0lYqSu0FsI4gIJ3G42Lb9D/cGpmJmYn9NeQvcKLZvHq27baQoUGAXeYSB1Ph/cNNHOkyhlSgE+Vn5u7RMcl4OsqUDNcA2CjYH/AGg3O0HKqgpJwbtAC2rPC/LxxGd2BAclRubAs3qPWIM+qDZpYUk691+pYM0DR1WdcW4PmpGaQpM4DUJLFvAm8S8MoZkpaFleVP7k6esBk8UzZerONyGPyb7xOk8Xid3ahIIOih9bX9IVsrF12FuLaWT2ZVZzFeVqGWkDaLDnYaKqSUy1XTcb22PUdYQ5FWJdUsTACwZoKVid5ApSy1VEkhKdBvHjCsKMyxQcwsTsPDr+XjdHxNkUQhAAPPSCuF8SKzFJSObgNbf86wH0bYxi2QJcxcpM1BvlZvBxG8DoUqSszA4Ubfc/aOHvPa1S0v8AFb7iJ8pOQmWNBpHQTZGaUJUDsYwWQgpUgAB2Vy6H6xPoZsjLkzJiNi5CAnMCUlwoDcEf2BAWiwfNNcJUiW7jNr6bxQ5fSJszDJJmFgxB8jBAsU5EAO4aCc3BJYlBSHcavuNvnbzhfxGXMlpSsWBOsCmxJTjBWy6OHq0y5EsAgsLiJ+L8RBEskatFM4Pjk4pISvf+4NVc+YqVcuTyi0p8YnnwTnOxQ4nxtU+oCHN1XgjWVFRJSkSw4bWF6udE4EpIIPIwxrxtRSA1oyyZ6WOOiSnHqqXIEwpzdIgY5jaqhEsqQUl4l03FBKMikhhHHHcRQvs0pAB1tADJUBcToiZbwMp5EOXZAouIX6iRlJgp6ItfIGmSrmMjU2bcxkVpiUWpwZhsuqSZc1nIb1EJ/FXstmyqoSpJzhblL6tu5hvwHCpklaZiXc2hgr6pRxOlfXIt/wD1tFscfbsGZWyjMS4RqpB/UlKAGpAcfKHPAsKSaYKmAO0XZV0aVkoUkEERXXE2G+7ugBkbQMkdBxRUWV5W4O6jlIYQ7ezzDpCZBmJT+uApEzvlgFF020Fgk+Wt4DYbgZmmYpKiAhJU38iASB6tAzgfjaZLnSpExaUSCtSphygKLhSmzah1Ml+vQQ2H2u2HPT0i0qWsCDdQDu72bl9YrL2i0YRWk5woLSlbJL5WdLHYfC/nDLWcW009M8I7lilKlG5LEuOWzf7YqtKj8Ruo3JJv/cVyS1RnitjBh1dkHxN4waNSgSe1KwVOzebMPryhKmT9GJJ3f88f6jwidGGUZPplkxhm4sSpyfz8+scRilme5Jfz/G8oBTqn/EdKBBWoCGo7tjTglOqcr/TofB9IsfD6KWlIBSIU8JQJSQw8YNU2KhxEujQkdMZ4WSsOkC8IeM4IuW4AtsRFsUc7Om1+kRcSwoLBCgLwOI93plc8K4+pCgl2UHAfQ/ySeht4FjzhSxarUmpUs65ifm8HeI8KVTTwdlXB6j/EBeI5L5Zg/cPz86RSEt0QyRraGPDaiSsJWre9vn9/SCtdWSgl5bWB+kJeByyUN5j6f16dYNz1olIYpKjoTs+8BrdGuM04J1siYHNV7xnILPcsYfaQS5pZJBUfWFHAQoKIQlSs2gYnKbOPBi8O9DSopyhc1JVMJZybJ5geD/mzxtSMuSafYLrJFy7OnnsYFLqGLkj85DeC3EUlSZqiHyqU1/2q5PuP8c7I9ZOJnKL6Fh4CCtHKWhqwzGs5KZndBtc28+RjpxFPaUmUUuxDK26QCoe8QBcmLITSp90lSloGYEEkt105awnud8R4zxwaeRWiu6et7F2Y3g/w7xmiVPQVpcG3hygNxdg02TPUcmVKjY7QB9ze6lhLRGEckmrPXyz8JYm4pJtFq47xTSiY5Qk25R7wvFaWpR3UpGzRU8+Yla05pj7GD2GolySSlRKTcH83jTKDs8KGWKQT4uopVKpx+64hXw1KpszOrTaDGM4kiaAJgKsu/wCdIh0nEFNKspB9ITg2dLMmxjpUgpymAuJ0uVxEqXxrTkd1Bt4QMqsYRNJIcdIPpNLYPVT0BplPcxkSFs8ZDBsvnh+oRNkpLNlG8LfFFZkxGkUnTMR6hv6idS9tIljPLa7MDr1HleAHGlSntaRWjTU+X48WjJ3RNO0WhUTLpO5EB8dwsTwyhcRFxCuUDKZVi0FkTyWiunoZaE6t4ZKKWelNlKQpvFi3zaKNfIouLg3fnuG5vH01j2KSJEtXbqABBDbkFxHzvjdYhU6YUJzFalFz/qJI2cn6wuVRVRQkW3bYPShUxScouqzbdPpHtdKULKFM45X8x06RLpkFBY91YuOYMcVyzmzKLkkk+O5+bxnt39HUR5klXL0eNS5Z3sPEROVNQBdL9XI+QgdPnObWjrsPRqaATvBHCAyngbJQSYZMNw4gCFk6HgrDVLXbGDUmmzAKTASTTZdxEyTiWX+4kzUhkpsRMoA+sExjaFG+4hQqaslBKWJ5m2kA6PGFGYcxB5bN+XgNjUn2N3H9CldNmFyghYPQWI9CYrytpM8kAAqyn/mw2vDrilWpUpKXspKnJBZmuA/1iXwlw5L7JM+Yykg/CfBF/VXygW7VHR4rckL/AAhgEyalLSyL8mFr7w3q9niCc0+4F2SWf+4NTMfQlScgCQOQ8o51mIBR762SdBzHXn4RoUUjPlyt9KkepVHJlBKZEsJABVpcuwc9WeBPEk1BAUUuokAAFu99NtY6TcSCSSJoA/G8IF1VTKUCCsFy7vd+Y9IojLIKdkKinyqRlYW0Z9QzdRChjEgSCAGW+gTc32PKDkzFpkiUUpGdxZR1B2B56iF4YcsqzqJUkm6hqkwGrGjNoZeGqMpAWpICjpZyPtEnF8SedLSC5FyIh4djqJSxKmqdx3VbeB5RwrZiTUuGItBSpaEbseqhEuahpiQpJ5wk457J5M11Uysiv4m6TDVhtQM4c90m8GJ+GAq/TV5Q8Ytq0Iz5+xPgurplfqSlFI/cm4+US6Sf+kx2Ji7F1mVRQti3OFHjbBJCpKpspISsXLbwGBorqrWG/OULld8UGKmZb85CAdSq8FASOkkd2OlKtlgfm0eZXwx0pJBUu0F/YwTC41ElFCltfr9o1EaRTmy45uPZyiUXKhcvtyitfaJWqFRLAc5SCG8YdDjMqdPBlgOAMzc4UONlNUoLawE36tMu1/CtBmu4uAkyTqoNaGDC+KjMAYRW8ghc1LpKibAAXJMWTwVwkZYzzPiNwNk9BzPX0i8oycqiLCaUbkdeLeH/AH2QVLKwtKe4AbA6kkblrdIp9HDU0P3W1YqIHPQC/wDxH0ZNkAhoW+IKNUuU0hKU94KzABwkOVDQnW3hyg5ceuQinuih60KSvvXVoeusZJSSQk3JsB/naJ/EOYTFPZzdgxJ3+8DsLnNNST1+YYfWMvcbKRXuomV1EhIbOQd2FgYGKw9QOzQbqzll/CCSpRLh2LxyogVuNwkE/T+oSMmkXnjjZzwzD73EM1OAA0CpIaJsqfCt2GEaCQlvtHKZTLHwJSrxBf1BEbk1cTpVeIBVIDypVXm7stCBpmIUo+TkiO0nhZaVdpMaXd3Oh8fOG/DsaAF7wscacUJXNRL/AGi6up2H3g/AKpjIcP8AeJHZBSXA7itn5H/SfzSIOEuinXLWCFIWrMPAJDeoMAqLj6VKUMiWOhANjBadxVKqFg5MpWQkgO5AYFRYa7DnaOjUXbFnFyXtNCaVEAanryieiapISJiVBKrIKkltLjwDGB+FVikKmIkzJXfUcqpiMygOfecIYckjrtDjhGHColj3nMtnZSzlJfdKUl2A3LQyycv+qF9FRVzYClU1MtwVgkEhkksSOo0vpDDh+AUstJNpUwG2ZSVPZ2GYfS8VzUcLVcio+DOFKUBk3GrEAW1gBWYnPlTyRmSxYp0BAsXHWCsldoLwJ9MuOumBBHelknTvSwXHkG1Nv8NAn42iXeYiQCd1JLHY6BlRWVbVrmS88tSmSQTr3c1tdtAOsdpHEc0slY7RJGUp2UPDn4R3qxF9CQzYzKpyDMQAAoOwLp6kdOnjAzD5eVR8ohnh+cSlKFNKUcwDkZHuxBvyglWzpUuYJcvOpe7tc2YA6F/8aw6yL5JTwf0hvDsQUmcGDpGvKH6hxNKk6MQIrKqUuQnu5VlTvlLhJB+F9yzesFsPx1pD6qNm5c414priZZQadMl4vWntFl94H+955awd0mIGI1fdJOpjMOW4bmIi3bsBXdaWcdTAWabwbxpOWYsclGAS9YZCokpLJifgMtS12EDlnuw2+zQ55wlMLl33YfgjpdDwSb2Wdgns9QZEszEush1eJJP3jUNaa0pASDpaNweApU3B9IRMmE/yMcOMaJc2olS5YKlHQD5+A6w54FgPZJ711qufv5QfoMBQlech1kanl9h09dohgg5z5G7LJRx8QRwfwcJCAqYAqYdT9hyT9fCG9KGEbAaMaPUeujz0YkbwOximXMlLShWVRBZTOxPSCahGwgAQGvgNlA4/gcxCjLmB1p3F3HP0I9YUVy8pj6Kx/h0TTnAv6ENoR5W8hFYcS8CqRmmMQACS/wA4xTxtGiMkwHRzhOQx+Iatrazh+m3QRs0AlElKtrhVj18doF07pNoLYbiB7QJWApJBd3bQm7A7h/KMfHZsU7iepU0ER7QmIa1ATVBJdLuH5EAt5O3lEtK4DVHJnVMeu2aI/bRpc2OodMkLxTKHeAs9GcKWo3MR8Tq+8EA6/eCMnDwLMCrcm5256DwgSkobGinkdL4IdJIlpKc4XmNzlADDa/i3pDJiGLJlTKf9NSkJS2YLGb4gUlCkMxAaxG+l4CVRUnZJIL3Ga3Ijlb5wWTjsqYMk6WEqTqEAAEh9EtrfXyiala5FHGnxJ83jKUqpUoJOVgCsgAkAOSQBdywN7tDZhvEEtcnPJukF1AKIUSAzrZiEjkOcV9MSEzEIlSEzBNSGJzEkucxcG3lo0e6/CJktKuzSqXnDKSD5qF9RDxnxWhZQUuywE8WoPdlqSpSBnZAHZoHwnKNVF1ByTr6kPVVsuY2eWGGipjKPRg4HkLQl4ZTLRLURNSmYGDHcOLfjxHm4kVzMk64BBtbYHKeYJDc/HSK87RHhTJ2JGcZpm0yR2bBLIKVDmXCbal/SJycQUoETDlSUXGXvPYki3RvPpAmXU5VhdMlYcnOkOx8G0NzE+pxydMAMmWpJBZQG7aBtQddITQzs40GJmS65GZcpOqJrFBcnTRrB/q7GGSVjgmpBVLIUSyUtyALsSzXYHe194VziHaSDLmMlalOrZ8t0lT6XZ/8AmJmE0ZlABU5KTmASnukgEgvc/LrAUt0c4/IWwxEspmTJy5gU5+FakqZnc7mwcA8rvHWUoMlQByquk/yGxtHLHaZUo3SoJy5SqSVWP+oKLEb7eOsEaqQkSJa1qyZEBFg6HGgJHwmzX526jFJx0zs+NTVoD4vUfCmJmFTbiF7FZp7Ycmcdeo+cEaCaxEazzGqdADjeRkqFdbwqnWHL2hAZ0KG6bwmRRCHYqtFn+xHB8ypk4jTuj6n7RWMmQpaglIJUogADcmPon2d8N+5UyZaz3l94+Jg9gC06V3jGQSXQF4yHpjWiJR0mXqrc/n4ImCNhLCMeNMYqKpAlJydsxUbQI5u5jsB6CC2BG0pj0Yiz8TQndzyECK3iBbd1k/MxGWaMe2UWNsOTCA5UWHM2HziuPaDxehUtUmSykqBStd//AF/uOWMYqtbhSifE2hRxIulupPi7N9IyZPJvSNEcNbYvokd7pHUuC4sdPWx+piQlMeVxl5Wy3HR4qf8AuOC9k3D/AMUvrHfO8RTGImQezuiSVRqYDsDHPtI8rWeZg0FMhycNMyaVF+6LdTt4CCFBNVLUy+6w1L28G5x2pMOnqSlUpK1lSiGQkkgJAuW0Dk68o61WBzAr9TPKmHUTQUnyJZ/8xnm2++jRjqK12dBTpPwqfq3P67xpGFoKsyRmO567xmHUk1boEyWoAFjnSWbrqOV42FKTLmJmITnBDXBbUFmg6Ssa+XRmI0U0hGVWVnZnzNuHH5ePOeokJC0rMxILqSu/T9xv+WgvR1vaEADKQNAQ1/Hp9Ik+8pTZTfK/rDRaqgSuxZn0ylETikqJZ0AX8LaCw8YlSJqSQJyRKzP3mIZgbW62b5QYnqzEMPDxMQsQwvMwJbwYeMN6dq7JrI06NVUuQcyJU0oWPhIU6Dsztf8ArlAWkkzlz0jPlVoVK5Dnq+rQbmYRK7uZRHPK3TqNmt0jliWDktkmADYtlts459XiadOkVptHrEsMmT1hSCJikBllICbjmNCdbgl7R1n4dNBAzSlHeWwBA1sWd+r+sD1UUyUpJkzgFOCbgBt3vpE88PZ1Z+3Y2JYXfnd45w5M5ZOJ3oKetmgurKlJZ13zJ/iofuA2cfu13Gk4HUpKk9swJsLlKgRcEHwa7wyYeHTcJt4Wu9xreMxBSEoKlKQluTGz28+Q1eLeml2S9RsG+7SkzAZsoTUC+UrKG2LKTp4aaeToeCaKpkhVKexVsc2ZJ8QSfURX9VjxKcsuUicm5JCnLAh7BinxvtD3wJiauzQCkJQfgGYEhicwOziK4ZRb4sz58VrkVV7TMHmU60JmpYjQ6hQ5g7iEQax9Z8X8JSsRpjJm2OstYF5a9iOY2I3HqPl/GuH51JUqp5yWmJLW0UD8Kk80mzH7xpqjAO3skwOWuaZy2KkHup+8XlTzAb5biED2bcMe50xmTAM67noNhEvFOMjLBSm5O/KBdK2ck2N06uLm7RkLUmaVJCiq5vG4fkjqGqPBjoVREn1blk6DU/1F8mRQVs6MW2e1TgnS5iFUTVHUv02jqTaIc+ZHn5M0pGuEEiLUzGgLW1WsTqydC3itU0ZW2zQkDMSqrwJn3Q/VvVyPobdI1W1GYxyQvuqHgfmx/wDv5QUgNkYxymKj3NXHBRgpAbPJjUbeNpEUQjZtMF+HsDFRNZaimUkZ5ihqEjYPZyWA8X2jpgfDq55f4Ubq+w5n5RO4orkyJXYyQEpLAkbvzO9niuNK3KXS7Jzb1GPb6DmA8QINSmTTICJEtyEi5U1syibqLk6xY+J0MuoZC0lQVLOmoL2I5EHeKg9nOFd5U0i6jlD8h8XqT8otehWrtEqYlOVn83j0HFyxrlFL8fp9mK0sj4yb/wA/JSHFPDsylnlE0FJuUKZu0F2UG1+ojhh2KISGWjPmcasoKs+u2/Qv5/SNRRy58vJOQmYk6pUH8+h6xU/FnsnUlSp9GlXZjWSq6gNVFH8v9pvazx5WTC43+D08XkKWn2IPYrWruKcEk6sSL89D9LcolSMXnyxkmJCh/rT97v5xHTSqURkDEGzh+hDf0IPysDmkArtZg7fa+0YnkcVo28V8g9GPsLywkks6NANSGP8Au2+8bmY/LIHZy8h5Lukts92PLaJM+iA+IXF7C2p06NEVQp90sror7GFXkWBY63RgnS5iFFKilSe8U2ILNm+X0jn/ANTQQ0wKSNiEhT8swfToD48o5T8MDdpLUxTezC1rE6kau8cXBUpwzlwDZwWYjkYbnFq0H3XROVOkBYCg8tge0QSoOT3XFmZ9PGJFdOXKOVH6kogFKspYelg7N57wMGEqFw5DMdrO+32fSCuB4ZMCShD5FG4LXIsWYaXD+Uc8qS0dx/Jzl8QTM6QJaSL3GZJAYHUHxjZqps90qkmaEuq7BSQGchSQCddwdNIKVGCKQpICXYXuAbgdWNhHibQr/YCDpcgO7htYi/JbfQYwVA6np0oQpSZS81jmIIIBvYabi8NWF1HZUiMubMJmcEgt3iB5EfNoO0pkyUS0kOvK13uW1+UL2O1DJUxdIBWkW1S789X9YaMndp/IW1JU0Wxgtb2slC/5JB9RC17S+AxXyQuUAKmT3pStMwdzLJ5HUcj0Jjt7OahRpEIX8SAAfQEfIw15o948CWmVrScTpRRIQs/qnuqBDEEWII2IIIgPVSVL0Ayq1MH/AGk8PZR73LS6QR2yRtsJn2PkecKUvihKkhMtCidGA1iM2+i8Eu0H6WScg7x0jIJ4fTTTKT/+draEh4yOTEsK4hXscgN9zy6RxkTBC+K1y5MTJdZEMmVzdmuGNJBeZUxAnT45qqIiz5kRbKqJwxCbaE3Fql3hgxCe4MKtdvHL8ivQMWuNSJneb+QKfUW+bR6qqYpLHofWIai1xqL+l4pGnsRnkrjRMe6sALU2juPA3HyaPAMMKYhBMM+C8JqUy5oZOoT+5XToPxoGYagI/UUNGZ4bK/GylISkMprjlvAGS/J1xrFexlKRKy91I+HZ7W9PnCHiVR2qcpuodblnA2to0HatbIJWSSvI78sztfV/tAzCcL7Wuky2OUrBUOSU95WuxCW84CU+VUaIzxen926f2vgs7hjDBTyJKN8ic55FV/qSPKCc3ieXKXkd3G2rwMxzFRKlq6gvswZvo0VrNxVc6bmGYAb6lzodNeketkyxwpc1bfSPJx4Z5uThSS7b/Jd1LxFYMxPJ4ZJcwkPb1OsU/wAG4r2ikyzqot5gsfvFuUz7kn0gZEmlJdMRPtPtdgbFOEKecsTUoCJqtVIAD88w0J2fXSK9xjC6yRNUkIVMQm+ZIdLXv0s7jaLhRLYk8/w+seVU7vfUvoIwZPGhPb7NeLyZYyhRi6JqglQykiyhz/o2iJVYeknkrlz8Giw+JPZYhSlTKdeQklWVQJQ5JKri4BfkWaEebImSVKlT0kKTdD3BHNJHxAx5ebx5Y/dR62LPDIva9nmmw+WP+5laxIJ9CwbNp4XjKutRlypQkpe4PI6N/Gzm/KBlUMxOUljdraatpG5c05WIdvw/35RJLRZrdhjDJKVpCZSgk/wW7+TC8EaWuElDKSxAOh1LPa3QQsy5TaX8fqIkyp72VuMlzpbKk/byETcaegSimTajiTJMzBLhW5ZywDeA/uO6+LXbPKT3fV7MxDc/lA2bKzKCdcpJP2+cdpOCmYtgCb7abNfyisY2qSObiuwpVz+2RmTobauR8vt6RywCiMxYCx3SWVsLgkh99PR4O4TwZMyXsdcvNtn226QXw/AiGSbAEHTcP1538LNGzxvD4vlIwZvKVOMA3gygCOzQzpD3YC5A0d99ILyqgkqBDFLbuC+hiHh+D5ADmY3+exHKCEmnCXu5JubX9Okeu2jyGaUgLSUqAKVAgg3BBsQejfWF3h72fyaZalDvAklL6gHQeWj9IZjLaPYgPZ1m0oAjI1GQAlK+83iVJqY3GR5J651TVx4qK20ZGQTvkCVFVADEJ14yMikeiU+yMmc4vESZGRkU6AZPTmCD/pyn/wASR9MsdKeUBcxkZAkdEIYeTMmpQwZ7g6Frt4QerSpIOY6O2hZy33HpGRkG6Ry3MEY4FKdIO+/R47+z2ce1mzF37NGUeK1fRkH1jcZHp5IL/lx+0v7GPx5t+DO/huv3PXE9eVkISWzHw0/5+UB58zKghN2D33O56RkZGfN7s2WT/lqv3otj1g8fGup7l9sN+y/MurQCXAzKPkGHm5B8ovKnp0nb6xkZFcX/AIr/AH5JeUv48/1JfYA8/U/3HpUofhMZGQCBrsR19T9zALHuGZU9JStOuhB7yT/JJOh+R5RuMgpJ6YVJx2hEPAolqWDMWSNfhbodN49r4LB1UQ1rAaxkZEPQxv4NKz5PySJHASd1r1bVI+gifh/AtOgkjOTd8ys3w333jIyG9HGukJLLN9sIo4UlpZxtzP5zifS4RLRon6xkZCT0ymPa2Tkyk8o8KlJBdh6CMjIWx3FBOQUqGg9I6hAGw9I3GRYxyVHhamjTvGRkMIbAjcZGRx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www.liberty-rb.ru/images/wedding/934568007e867a5802b5dbc03b595612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2847976"/>
          </a:xfrm>
          <a:prstGeom prst="rect">
            <a:avLst/>
          </a:prstGeom>
          <a:noFill/>
        </p:spPr>
      </p:pic>
      <p:pic>
        <p:nvPicPr>
          <p:cNvPr id="23558" name="Picture 6" descr="http://www.photosuzdal.ru/images/b206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4283968" cy="3861048"/>
          </a:xfrm>
          <a:prstGeom prst="rect">
            <a:avLst/>
          </a:prstGeom>
          <a:noFill/>
        </p:spPr>
      </p:pic>
      <p:pic>
        <p:nvPicPr>
          <p:cNvPr id="23560" name="Picture 8" descr="http://ote4estvo.ru/uploads/1305278500_e2924887715dd4ac2c817cfc23422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4355976" cy="3562351"/>
          </a:xfrm>
          <a:prstGeom prst="rect">
            <a:avLst/>
          </a:prstGeom>
          <a:noFill/>
        </p:spPr>
      </p:pic>
      <p:pic>
        <p:nvPicPr>
          <p:cNvPr id="23562" name="Picture 10" descr="http://t2.gstatic.com/images?q=tbn:ANd9GcS4R6uTbnxLDVoOh2jUG8D4VZ6SJ15PPBRj0EkAhFLRU-QPc2u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268760"/>
            <a:ext cx="2600325" cy="17621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357166"/>
            <a:ext cx="442525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Русские народные обряды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6488668"/>
            <a:ext cx="850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святки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ethnomir.ru/upload/iblock/b00/1-fczfchwpdpibpdyqzmxz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104456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072348"/>
            <a:ext cx="9324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Культурно-исторические особенности народов </a:t>
            </a:r>
            <a:r>
              <a:rPr lang="ru-RU" sz="2400" u="sng" dirty="0" smtClean="0">
                <a:solidFill>
                  <a:srgbClr val="FF0000"/>
                </a:solidFill>
              </a:rPr>
              <a:t>алтайской языковой </a:t>
            </a:r>
            <a:r>
              <a:rPr lang="ru-RU" sz="2400" dirty="0" smtClean="0"/>
              <a:t>семьи связаны с их основным занятием- </a:t>
            </a:r>
            <a:r>
              <a:rPr lang="ru-RU" sz="2400" b="1" dirty="0" smtClean="0"/>
              <a:t>скотоводством</a:t>
            </a:r>
            <a:r>
              <a:rPr lang="ru-RU" sz="2400" dirty="0" smtClean="0"/>
              <a:t>, а это,   прежде всего,   обусловлено природными условиями мест их проживания. В пище преобладают мясо - </a:t>
            </a:r>
            <a:r>
              <a:rPr lang="ru-RU" sz="2400" b="1" dirty="0" smtClean="0"/>
              <a:t>молочные продукты</a:t>
            </a:r>
            <a:r>
              <a:rPr lang="ru-RU" sz="2400" dirty="0" smtClean="0"/>
              <a:t>. В изготовлении переносных жилищ,</a:t>
            </a:r>
            <a:r>
              <a:rPr lang="ru-RU" sz="2400" u="sng" dirty="0" smtClean="0"/>
              <a:t> одежды и обуви </a:t>
            </a:r>
            <a:r>
              <a:rPr lang="ru-RU" sz="2400" dirty="0" smtClean="0"/>
              <a:t>использовались </a:t>
            </a:r>
            <a:r>
              <a:rPr lang="ru-RU" sz="2400" u="sng" dirty="0" smtClean="0"/>
              <a:t>шкуры животных.</a:t>
            </a:r>
          </a:p>
          <a:p>
            <a:r>
              <a:rPr lang="ru-RU" sz="2400" dirty="0" smtClean="0"/>
              <a:t>Традиционными занятиями народов севера (чукчи, ханты, манси) является </a:t>
            </a:r>
            <a:r>
              <a:rPr lang="ru-RU" sz="2400" b="1" dirty="0" smtClean="0"/>
              <a:t>оленеводство, охота и рыболовство</a:t>
            </a:r>
            <a:r>
              <a:rPr lang="ru-RU" sz="2400" dirty="0" smtClean="0"/>
              <a:t>. Их культура, быт свидетельствуют о том, что они хорошо приспособились к жизни в сложных условиях Севера</a:t>
            </a:r>
            <a:endParaRPr lang="ru-RU" sz="2400" dirty="0"/>
          </a:p>
        </p:txBody>
      </p:sp>
      <p:pic>
        <p:nvPicPr>
          <p:cNvPr id="22536" name="Picture 8" descr="http://t2.gstatic.com/images?q=tbn:ANd9GcQZ7iQq1_erWEbZOmnMHG8Uhf3xNyd94aei__I50QW_i8HkEhQ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941315" cy="2592288"/>
          </a:xfrm>
          <a:prstGeom prst="rect">
            <a:avLst/>
          </a:prstGeom>
          <a:noFill/>
        </p:spPr>
      </p:pic>
      <p:pic>
        <p:nvPicPr>
          <p:cNvPr id="11266" name="Picture 2" descr="http://www.ratanews.ru/i/editor_upload/images/12(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732" y="188640"/>
            <a:ext cx="267426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3.gstatic.com/images?q=tbn:ANd9GcRUrntbErt_1LfrI19C2veSk1hdUvm9ttjlK6uUSWQMbyYryGquwqcJsFjC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7904" cy="33123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284984"/>
            <a:ext cx="308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Обряд</a:t>
            </a:r>
            <a:r>
              <a:rPr lang="ru-RU" dirty="0" smtClean="0"/>
              <a:t> кормления Духа моря</a:t>
            </a:r>
            <a:endParaRPr lang="ru-RU" dirty="0"/>
          </a:p>
        </p:txBody>
      </p:sp>
      <p:pic>
        <p:nvPicPr>
          <p:cNvPr id="24580" name="Picture 4" descr="http://img.beta.rian.ru/images/18758/61/187586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2736304" cy="2016224"/>
          </a:xfrm>
          <a:prstGeom prst="rect">
            <a:avLst/>
          </a:prstGeom>
          <a:noFill/>
        </p:spPr>
      </p:pic>
      <p:pic>
        <p:nvPicPr>
          <p:cNvPr id="24582" name="Picture 6" descr="http://www.finnougoria.ru/upload/iblock/909/dgcihkdhjwfmniczpm%20zruzwfocwokg%20-%20wonyxvjacswhekqh%20jftjxnju%20txxpmhwiwjhtfquhj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4267200" cy="2771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88224" y="2780928"/>
            <a:ext cx="219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свадебные </a:t>
            </a:r>
            <a:r>
              <a:rPr lang="ru-RU" b="1" dirty="0" smtClean="0"/>
              <a:t>обряды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4584" name="Picture 8" descr="Фотовыставка  «Коренные малочисленные народы Севера Сахалина»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068960"/>
            <a:ext cx="4457700" cy="29527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718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Кални</a:t>
            </a:r>
            <a:r>
              <a:rPr lang="ru-RU" dirty="0" smtClean="0"/>
              <a:t> - древний музыкальный инструмент нивхов. Это длинная трубка из высушенного стебля растения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jina.ru/wp-content/plugins/dynpicwatermark/DynPicWaterMark_ImageViewer.php?position=NN&amp;path=2010/07/danse_adyga_couple_chechen_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788024" cy="4149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Исторические и культурные особенности жителей </a:t>
            </a:r>
            <a:r>
              <a:rPr lang="ru-RU" sz="2400" u="sng" dirty="0" smtClean="0">
                <a:solidFill>
                  <a:srgbClr val="FF0000"/>
                </a:solidFill>
              </a:rPr>
              <a:t>Северного Кавказа </a:t>
            </a:r>
            <a:r>
              <a:rPr lang="ru-RU" sz="2400" dirty="0" smtClean="0"/>
              <a:t>определяются положением этого региона на стыке христианской и мусульманской культур и спецификой природы. </a:t>
            </a:r>
            <a:endParaRPr lang="ru-RU" sz="2400" u="sng" dirty="0"/>
          </a:p>
        </p:txBody>
      </p:sp>
      <p:pic>
        <p:nvPicPr>
          <p:cNvPr id="9218" name="Picture 2" descr="Правила осетинского застол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524250" cy="2381250"/>
          </a:xfrm>
          <a:prstGeom prst="rect">
            <a:avLst/>
          </a:prstGeom>
          <a:noFill/>
        </p:spPr>
      </p:pic>
      <p:pic>
        <p:nvPicPr>
          <p:cNvPr id="9220" name="Picture 4" descr="http://t3.gstatic.com/images?q=tbn:ANd9GcTfXJbxjJEYNIZCjdQ3X12UAdWcUUYKK0crV_vAAxCUPdeMNMO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653136"/>
            <a:ext cx="2514600" cy="18192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204864"/>
            <a:ext cx="480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Обряды: праздник весны — 22 марта, цветов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brusoid.org/upload/articles/downloads/kazim1.1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429000" cy="51339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657671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Традиционные занятия </a:t>
            </a:r>
            <a:r>
              <a:rPr lang="ru-RU" sz="2400" dirty="0" smtClean="0"/>
              <a:t>- пашенное земледелие (</a:t>
            </a:r>
            <a:r>
              <a:rPr lang="ru-RU" sz="2400" b="1" dirty="0" smtClean="0"/>
              <a:t>зерновые, бобовые, огородные, бахчевые культуры), виноградарство, садоводство, </a:t>
            </a:r>
            <a:r>
              <a:rPr lang="ru-RU" sz="2400" dirty="0" smtClean="0"/>
              <a:t>а также скотоводство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573016"/>
            <a:ext cx="5796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 smtClean="0"/>
              <a:t>Поселения в горах максимально приспособлены к рельефу,  недоступны, ориентированы на солнце (юг-запад), имеют </a:t>
            </a:r>
            <a:r>
              <a:rPr lang="ru-RU" sz="2000" dirty="0" err="1" smtClean="0"/>
              <a:t>террасоподобную</a:t>
            </a:r>
            <a:r>
              <a:rPr lang="ru-RU" sz="2000" dirty="0" smtClean="0"/>
              <a:t>  планировку,  скученный тип расселения</a:t>
            </a:r>
            <a:endParaRPr lang="ru-RU" sz="2000" dirty="0"/>
          </a:p>
        </p:txBody>
      </p:sp>
      <p:pic>
        <p:nvPicPr>
          <p:cNvPr id="1034" name="Picture 10" descr="http://img0.liveinternet.ru/images/attach/b/3/22/113/22113977_village_cho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5364088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yerevan.ru/wp-content/uploads/2011/02/Remeslo1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353942"/>
          </a:xfrm>
          <a:prstGeom prst="rect">
            <a:avLst/>
          </a:prstGeom>
          <a:noFill/>
        </p:spPr>
      </p:pic>
      <p:pic>
        <p:nvPicPr>
          <p:cNvPr id="26628" name="Picture 4" descr="http://yerevan.ru/wp-content/uploads/2011/02/Remeslo7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132856"/>
            <a:ext cx="4762500" cy="32099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97571" y="1772816"/>
            <a:ext cx="404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украшение фасадов резьбой по камню</a:t>
            </a:r>
            <a:endParaRPr lang="ru-RU" dirty="0"/>
          </a:p>
        </p:txBody>
      </p:sp>
      <p:pic>
        <p:nvPicPr>
          <p:cNvPr id="26632" name="Picture 8" descr="http://t2.gstatic.com/images?q=tbn:ANd9GcTJn7sRVQRC075I1fyf753SmpU7fVyTf2dzCedvxD-MmKP4h2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450" y="0"/>
            <a:ext cx="2495550" cy="18383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64088" y="188640"/>
            <a:ext cx="117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керамика</a:t>
            </a:r>
            <a:endParaRPr lang="ru-RU" dirty="0"/>
          </a:p>
        </p:txBody>
      </p:sp>
      <p:pic>
        <p:nvPicPr>
          <p:cNvPr id="9" name="Picture 10" descr="http://www.zlatgravura.ru/catalog/poniard-007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2880320" cy="2448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3429000"/>
            <a:ext cx="125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Холодное </a:t>
            </a:r>
            <a:r>
              <a:rPr lang="ru-RU" b="1" dirty="0" smtClean="0"/>
              <a:t>оружие Кавказа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6576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Жители многих сел занимаются традиционными ремеслами: </a:t>
            </a:r>
            <a:r>
              <a:rPr lang="ru-RU" sz="2400" u="sng" dirty="0" smtClean="0"/>
              <a:t>керамикой, чеканкой, ковроткачеством, изготовлением оружия и ювелирных изделий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257</TotalTime>
  <Words>393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Религия в России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дом</cp:lastModifiedBy>
  <cp:revision>29</cp:revision>
  <dcterms:created xsi:type="dcterms:W3CDTF">2012-03-19T10:03:06Z</dcterms:created>
  <dcterms:modified xsi:type="dcterms:W3CDTF">2013-03-20T11:54:15Z</dcterms:modified>
</cp:coreProperties>
</file>