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6" r:id="rId12"/>
    <p:sldId id="265" r:id="rId13"/>
    <p:sldId id="264" r:id="rId14"/>
    <p:sldId id="267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FFFFCC"/>
    <a:srgbClr val="FFFF99"/>
    <a:srgbClr val="D9FFD9"/>
    <a:srgbClr val="DDFFDD"/>
    <a:srgbClr val="F7FFF7"/>
    <a:srgbClr val="FFFF57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9" autoAdjust="0"/>
  </p:normalViewPr>
  <p:slideViewPr>
    <p:cSldViewPr>
      <p:cViewPr varScale="1">
        <p:scale>
          <a:sx n="97" d="100"/>
          <a:sy n="97" d="100"/>
        </p:scale>
        <p:origin x="-557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CA018-950E-42E1-830C-4735CAF2FAE5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CCFF1-9A9B-4E94-8408-65DAD1F78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Geneva CY" pitchFamily="64" charset="-52"/>
              </a:rPr>
              <a:t>Любопытный факт: Если бы нам удалось взвесить все астероиды, находящиеся в Солнечной системе, то мы обнаружили бы, что их вес меньше, чем у самой маленькой планеты – Плутона.	</a:t>
            </a:r>
            <a:endParaRPr lang="ru-RU" sz="1200" dirty="0" smtClean="0">
              <a:effectLst>
                <a:outerShdw blurRad="38100" dist="38100" dir="2700000" algn="tl">
                  <a:srgbClr val="010199"/>
                </a:outerShdw>
              </a:effectLst>
              <a:latin typeface="Academy Italic" pitchFamily="2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CFF1-9A9B-4E94-8408-65DAD1F78D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eneva CY" pitchFamily="64" charset="-52"/>
              </a:rPr>
              <a:t> Крупные метеориты могут вызвать большие разрушения.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CFF1-9A9B-4E94-8408-65DAD1F78D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t="1526" r="772" b="1552"/>
          <a:stretch>
            <a:fillRect/>
          </a:stretch>
        </p:blipFill>
        <p:spPr>
          <a:xfrm flipH="1">
            <a:off x="-642974" y="0"/>
            <a:ext cx="9929882" cy="5143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PAISAJES\Bright%20Solar%20Eclips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357422" y="267875"/>
            <a:ext cx="6329378" cy="597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9445"/>
            <a:ext cx="8229600" cy="3255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EC6B-B51B-47A0-A9BD-62217582409A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l" defTabSz="914400" rtl="0" eaLnBrk="1" latinLnBrk="0" hangingPunct="1">
        <a:spcBef>
          <a:spcPct val="0"/>
        </a:spcBef>
        <a:buNone/>
        <a:defRPr sz="3000" b="1" kern="1200" cap="none" spc="0">
          <a:ln w="11430">
            <a:solidFill>
              <a:sysClr val="windowText" lastClr="000000"/>
            </a:solidFill>
          </a:ln>
          <a:solidFill>
            <a:srgbClr val="FF990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log-in.ru/news/kagaya/space/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a\&#1052;&#1086;&#1080;%20&#1076;&#1086;&#1082;&#1091;&#1084;&#1077;&#1085;&#1090;&#1099;\&#1046;&#1077;&#1085;&#1103;\&#1055;&#1088;&#1077;&#1079;&#1077;&#1085;&#1090;&#1072;&#1094;&#1080;&#1080;\&#1054;&#1050;&#1056;&#1059;&#1046;&#1040;&#1070;&#1065;&#1048;&#1049;%20&#1052;&#1048;&#1056;\&#1050;&#1086;&#1089;&#1084;&#1086;&#1089;\gutter.a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fhology.narod.ru/stella-myth/komet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a\&#1052;&#1086;&#1080;%20&#1076;&#1086;&#1082;&#1091;&#1084;&#1077;&#1085;&#1090;&#1099;\&#1046;&#1077;&#1085;&#1103;\&#1055;&#1088;&#1077;&#1079;&#1077;&#1085;&#1090;&#1072;&#1094;&#1080;&#1080;\&#1054;&#1050;&#1056;&#1059;&#1046;&#1040;&#1070;&#1065;&#1048;&#1049;%20&#1052;&#1048;&#1056;\&#1050;&#1086;&#1089;&#1084;&#1086;&#1089;\Silver_Comet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planeta.volsu.ru/iavl/ga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lanetarium-kharkov.org/files/2007/HBCOMET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.uni-altai.ru/astro-pic/picture/full/106645820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astro.uni-altai.ru/picture/normal/1066532075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374.ru/images/2007-08/23/31_1.jpg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.uni-altai.ru/astro-pic/picture/full/106639351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izvestia.ru/inauka/3269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izvestia.ru/inauka/30894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space.rin.ru/fotos/l2_Pic_3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islamtat.ru/_ph/11/25600351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astro.narod.ru/a/pp/201/arizona_cr.jpg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5.jpeg"/><Relationship Id="rId5" Type="http://schemas.openxmlformats.org/officeDocument/2006/relationships/hyperlink" Target="http://nmn.by/files/earth1_meteorit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lb.gallery.ru/gallery/0000008874-23710-1256275-50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smos_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5390"/>
            <a:ext cx="9180512" cy="688697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1352550"/>
            <a:ext cx="5736183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Малые тела 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Солнечной </a:t>
            </a:r>
            <a:r>
              <a:rPr lang="ru-RU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системы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3608" y="4661247"/>
            <a:ext cx="7127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mbria" pitchFamily="18" charset="0"/>
              </a:rPr>
              <a:t>Хлыстунов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mbria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mbria" pitchFamily="18" charset="0"/>
              </a:rPr>
              <a:t>Евгений, 5«В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mbria" pitchFamily="18" charset="0"/>
              </a:rPr>
              <a:t>» класс школы № 307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38 из 7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5" y="-2036762"/>
            <a:ext cx="9985109" cy="7488832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0"/>
            <a:ext cx="9144000" cy="1052513"/>
          </a:xfrm>
        </p:spPr>
        <p:txBody>
          <a:bodyPr/>
          <a:lstStyle/>
          <a:p>
            <a:pPr algn="l"/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Иногда крупные метеориты дробятся, и тогда на поверхность Земли выпадает </a:t>
            </a:r>
            <a:r>
              <a:rPr lang="ru-RU" sz="2400" b="0" i="1" dirty="0">
                <a:ln>
                  <a:noFill/>
                </a:ln>
                <a:solidFill>
                  <a:srgbClr val="FF33CC"/>
                </a:solidFill>
                <a:effectLst/>
                <a:latin typeface="Cambria" pitchFamily="18" charset="0"/>
              </a:rPr>
              <a:t>МЕТЕОРИТНЫЙ ДОЖДЬ</a:t>
            </a: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. Причиной этого явления могут стать взрывы ядер комет.</a:t>
            </a:r>
          </a:p>
        </p:txBody>
      </p:sp>
      <p:pic>
        <p:nvPicPr>
          <p:cNvPr id="4" name="gutter.au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444395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13 из 90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2693" y="-2612826"/>
            <a:ext cx="10107221" cy="775632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38745"/>
            <a:ext cx="4895850" cy="5013325"/>
          </a:xfrm>
        </p:spPr>
        <p:txBody>
          <a:bodyPr/>
          <a:lstStyle/>
          <a:p>
            <a:pPr algn="l"/>
            <a:r>
              <a:rPr lang="ru-RU" sz="2400" b="0" i="1" dirty="0">
                <a:ln>
                  <a:noFill/>
                </a:ln>
                <a:solidFill>
                  <a:srgbClr val="FF33CC"/>
                </a:solidFill>
                <a:effectLst/>
                <a:latin typeface="Cambria" pitchFamily="18" charset="0"/>
              </a:rPr>
              <a:t>КОМЕТЫ</a:t>
            </a: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– это огромные глыбы грязного льда, в которые вкраплены обломки камней.  </a:t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/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Когда комета приближается к Солнцу, лед с ее поверхности начинает испаряться, и из нее вырываются струи газа и пыли. </a:t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Они устремляются за кометой, образуя хвосты длиной </a:t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до 320 млн. </a:t>
            </a:r>
            <a:r>
              <a:rPr lang="ru-RU" sz="2400" b="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км.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Silver_Com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4659982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355976" y="0"/>
            <a:ext cx="41299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Большинство комет появляются</a:t>
            </a: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только один раз и затем навсегда</a:t>
            </a: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исчезает в глубинах Солнечной</a:t>
            </a: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системы.</a:t>
            </a: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 есть исключения – 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ПЕРИОДИЧЕСКИЕ КОМЕТЫ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 </a:t>
            </a:r>
          </a:p>
        </p:txBody>
      </p:sp>
      <p:pic>
        <p:nvPicPr>
          <p:cNvPr id="3" name="Picture 8" descr="Картинка 3 из 3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28650"/>
            <a:ext cx="4283968" cy="4693725"/>
          </a:xfrm>
          <a:prstGeom prst="rect">
            <a:avLst/>
          </a:prstGeom>
          <a:noFill/>
        </p:spPr>
      </p:pic>
      <p:pic>
        <p:nvPicPr>
          <p:cNvPr id="4" name="Picture 5" descr="04110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2819"/>
            <a:ext cx="4356100" cy="4105275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355976" y="1923678"/>
            <a:ext cx="42118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Самая известная</a:t>
            </a:r>
            <a:br>
              <a:rPr lang="ru-RU" sz="2000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короткопериодическая комета </a:t>
            </a:r>
            <a:br>
              <a:rPr lang="ru-RU" sz="2000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названа в честь английского астронома Галлея, предсказавшего ее возвращение каждые 76 лет. </a:t>
            </a:r>
            <a:br>
              <a:rPr lang="ru-RU" sz="2000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В последний раз Земля прошла </a:t>
            </a:r>
            <a:br>
              <a:rPr lang="ru-RU" sz="2000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сквозь хвост </a:t>
            </a:r>
            <a:r>
              <a:rPr lang="ru-RU" sz="2000" b="1" i="1" dirty="0">
                <a:solidFill>
                  <a:schemeClr val="bg1"/>
                </a:solidFill>
                <a:latin typeface="Cambria" pitchFamily="18" charset="0"/>
              </a:rPr>
              <a:t>кометы Галлея</a:t>
            </a: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br>
              <a:rPr lang="ru-RU" sz="2000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Cambria" pitchFamily="18" charset="0"/>
              </a:rPr>
              <a:t>в марте 1986 г. Следующий ее «визит» состоится в 2062 году.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9 из 1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44674"/>
            <a:ext cx="9505056" cy="6557829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8750" y="51470"/>
            <a:ext cx="898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Одна из самых ярких комет ХХ века – </a:t>
            </a:r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комета </a:t>
            </a:r>
            <a:r>
              <a:rPr lang="ru-RU" sz="2400" b="1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Хейла-Боппа</a:t>
            </a:r>
            <a:r>
              <a:rPr lang="ru-RU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украшала небо весной 1997 года.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7313" y="4261033"/>
            <a:ext cx="905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фотографии ясно видны два хвоста кометы: прямой голубой – газовый и изогнутый желто-белый – пылевой.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Картинка 23 из 90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884634"/>
            <a:ext cx="9505056" cy="7128792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2107" y="3147814"/>
            <a:ext cx="6588125" cy="1844675"/>
          </a:xfrm>
          <a:ln>
            <a:noFill/>
          </a:ln>
        </p:spPr>
        <p:txBody>
          <a:bodyPr/>
          <a:lstStyle/>
          <a:p>
            <a:pPr algn="l"/>
            <a:r>
              <a:rPr lang="ru-RU" sz="2400" b="0" i="1" dirty="0">
                <a:ln>
                  <a:noFill/>
                </a:ln>
                <a:solidFill>
                  <a:srgbClr val="FF33CC"/>
                </a:solidFill>
                <a:effectLst/>
                <a:latin typeface="Cambria" pitchFamily="18" charset="0"/>
              </a:rPr>
              <a:t>Солнце и планеты </a:t>
            </a: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– </a:t>
            </a:r>
            <a:r>
              <a:rPr lang="en-US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это самые</a:t>
            </a:r>
            <a:r>
              <a:rPr lang="en-US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крупные объекты Солнечной системы, </a:t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но в ней есть множество более мелких: </a:t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астероиды, метеорные тела, кометы.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Картинка 97 из 4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2351191"/>
            <a:ext cx="4536504" cy="279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796_so106_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07654"/>
            <a:ext cx="4752528" cy="340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3377" y="123056"/>
            <a:ext cx="4067175" cy="2952750"/>
          </a:xfrm>
        </p:spPr>
        <p:txBody>
          <a:bodyPr/>
          <a:lstStyle/>
          <a:p>
            <a:pPr algn="l"/>
            <a:r>
              <a:rPr lang="ru-RU" sz="2000" b="0" i="1" dirty="0">
                <a:ln>
                  <a:noFill/>
                </a:ln>
                <a:solidFill>
                  <a:srgbClr val="FF33CC"/>
                </a:solidFill>
                <a:effectLst/>
                <a:latin typeface="Cambria" pitchFamily="18" charset="0"/>
              </a:rPr>
              <a:t>АСТЕРОИДЫ</a:t>
            </a:r>
            <a: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– это большие </a:t>
            </a:r>
            <a:b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глыбы из камня или металла, которые вращаются вокруг Солнца. </a:t>
            </a:r>
            <a:b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Их миллионы в Солнечной системе, и большинство сосредоточено в Поясе астероидов – широком кольце между Марсом и Юпитером.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mbria" pitchFamily="18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mbria" pitchFamily="18" charset="0"/>
              </a:rPr>
            </a:b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8" descr="Картинка 1 из 498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5364088" cy="355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npour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3704" y="4659982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1 из 4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24594"/>
            <a:ext cx="9324528" cy="6299258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5496" y="514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Церера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крупнейший из астероидов. Человек, открывший астероид, имеет право назвать его. Многие астероиды названы именами мифологических персонажей.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130 из 4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8" y="0"/>
            <a:ext cx="4140200" cy="4140200"/>
          </a:xfrm>
          <a:prstGeom prst="rect">
            <a:avLst/>
          </a:prstGeom>
          <a:noFill/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-20538"/>
            <a:ext cx="52847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Космический аппарат «Галилео» на пути к Юпитеру сделал фотографии астероида </a:t>
            </a:r>
            <a:r>
              <a:rPr lang="ru-RU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Иды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его спутника </a:t>
            </a:r>
            <a:r>
              <a:rPr lang="ru-RU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Дактиль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Большинство астероидов выглядят именно так.</a:t>
            </a:r>
          </a:p>
        </p:txBody>
      </p:sp>
      <p:pic>
        <p:nvPicPr>
          <p:cNvPr id="4" name="Picture 5" descr="Картинка 13 из 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3678"/>
            <a:ext cx="6227763" cy="4670425"/>
          </a:xfrm>
          <a:prstGeom prst="rect">
            <a:avLst/>
          </a:prstGeom>
          <a:noFill/>
        </p:spPr>
      </p:pic>
      <p:pic>
        <p:nvPicPr>
          <p:cNvPr id="5" name="Picture 10" descr="Картинка 130 из 498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707654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ртинка 5 из 61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64554"/>
            <a:ext cx="9267933" cy="67482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3436466"/>
            <a:ext cx="9144000" cy="1655564"/>
          </a:xfrm>
        </p:spPr>
        <p:txBody>
          <a:bodyPr/>
          <a:lstStyle/>
          <a:p>
            <a:pPr algn="l"/>
            <a:r>
              <a:rPr lang="ru-RU" sz="2400" b="0" i="1" dirty="0">
                <a:ln>
                  <a:noFill/>
                </a:ln>
                <a:solidFill>
                  <a:srgbClr val="FF33CC"/>
                </a:solidFill>
                <a:effectLst/>
                <a:latin typeface="Cambria" pitchFamily="18" charset="0"/>
              </a:rPr>
              <a:t>МЕТЕОРНЫЕ ТЕЛА </a:t>
            </a:r>
            <a: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– куски твердой породы самого разного размера, осколки столкнувшихся астероидов или остатки комет. Метеорные тела, попавшие в атмосферу Земли, называются метеорами, а те из них, которые достигают поверхности Земли - метеоритами.</a:t>
            </a:r>
            <a:br>
              <a:rPr lang="ru-RU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</a:br>
            <a:endParaRPr lang="ru-RU" sz="2400" b="0" i="1" dirty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7504" y="0"/>
            <a:ext cx="39957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территории Аризоны (Северная Америка) существует «Каньон Дьявола» - огромный кратер, образовавшийся от падения метеорита массой в 10 миллионов тонн.</a:t>
            </a:r>
          </a:p>
        </p:txBody>
      </p:sp>
      <p:pic>
        <p:nvPicPr>
          <p:cNvPr id="3" name="Picture 5" descr="Картинка 10 из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5076825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Картинка 40 из 508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7693"/>
            <a:ext cx="4393633" cy="307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64163" y="3507854"/>
            <a:ext cx="3779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Сейчас на Земле насчитывается около 115 метеоритных кратеров. </a:t>
            </a:r>
          </a:p>
        </p:txBody>
      </p:sp>
      <p:pic>
        <p:nvPicPr>
          <p:cNvPr id="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bomb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473199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 из 50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85651" cy="6964238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8964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Попав в атмосферу Земли, метеоры нагреваются от трения и начинают светиться.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496" y="3153038"/>
            <a:ext cx="3763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Небольшие метеоры сгорают, не достигнув поверхности Земли. Их называют «падающими звездами» или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болидами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843831"/>
            <a:ext cx="4464496" cy="3240087"/>
          </a:xfrm>
        </p:spPr>
        <p:txBody>
          <a:bodyPr/>
          <a:lstStyle/>
          <a:p>
            <a:pPr algn="l"/>
            <a: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При падении 30 июня 1908г. Тунгусского метеорита по всей центральной Сибири был виден большой ослепительно-яркий болид. Установлено, что в земную атмосферу со скоростью 70 км/сек влетело метеоритное тело массой более </a:t>
            </a:r>
            <a:r>
              <a:rPr lang="ru-RU" sz="2000" b="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1</a:t>
            </a:r>
            <a:r>
              <a:rPr lang="en-US" sz="2000" b="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2000" b="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000</a:t>
            </a:r>
            <a:r>
              <a:rPr lang="en-US" sz="2000" b="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2000" b="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000 </a:t>
            </a:r>
            <a:r>
              <a:rPr lang="ru-RU" sz="2000" b="0" i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тонн, коснулось Земли, снова взлетело в небо и, пролетев какое-то расстояние, упало окончательно. Удары огромной силы были слышны в тысяче километров от места падения. </a:t>
            </a:r>
          </a:p>
        </p:txBody>
      </p:sp>
      <p:pic>
        <p:nvPicPr>
          <p:cNvPr id="1026" name="Picture 2" descr="Картинка 1 из 3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4603"/>
            <a:ext cx="4499992" cy="326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а 25 из 3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96602"/>
            <a:ext cx="4499992" cy="339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S1019726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B5E50D-0667-43DC-9A91-2124223842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TS101972647</Template>
  <TotalTime>99</TotalTime>
  <Words>384</Words>
  <Application>Microsoft Office PowerPoint</Application>
  <PresentationFormat>Экран (16:9)</PresentationFormat>
  <Paragraphs>27</Paragraphs>
  <Slides>13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TS101972647</vt:lpstr>
      <vt:lpstr>Малые тела  Солнечной системы</vt:lpstr>
      <vt:lpstr>Солнце и планеты –  это самые крупные объекты Солнечной системы,  но в ней есть множество более мелких:  астероиды, метеорные тела, кометы.</vt:lpstr>
      <vt:lpstr>АСТЕРОИДЫ – это большие  глыбы из камня или металла, которые вращаются вокруг Солнца.  Их миллионы в Солнечной системе, и большинство сосредоточено в Поясе астероидов – широком кольце между Марсом и Юпитером. </vt:lpstr>
      <vt:lpstr>Слайд 4</vt:lpstr>
      <vt:lpstr>Слайд 5</vt:lpstr>
      <vt:lpstr>МЕТЕОРНЫЕ ТЕЛА – куски твердой породы самого разного размера, осколки столкнувшихся астероидов или остатки комет. Метеорные тела, попавшие в атмосферу Земли, называются метеорами, а те из них, которые достигают поверхности Земли - метеоритами. </vt:lpstr>
      <vt:lpstr>Слайд 7</vt:lpstr>
      <vt:lpstr>Слайд 8</vt:lpstr>
      <vt:lpstr>При падении 30 июня 1908г. Тунгусского метеорита по всей центральной Сибири был виден большой ослепительно-яркий болид. Установлено, что в земную атмосферу со скоростью 70 км/сек влетело метеоритное тело массой более 1 000 000 тонн, коснулось Земли, снова взлетело в небо и, пролетев какое-то расстояние, упало окончательно. Удары огромной силы были слышны в тысяче километров от места падения. </vt:lpstr>
      <vt:lpstr>Иногда крупные метеориты дробятся, и тогда на поверхность Земли выпадает МЕТЕОРИТНЫЙ ДОЖДЬ. Причиной этого явления могут стать взрывы ядер комет.</vt:lpstr>
      <vt:lpstr>КОМЕТЫ – это огромные глыбы грязного льда, в которые вкраплены обломки камней.    Когда комета приближается к Солнцу, лед с ее поверхности начинает испаряться, и из нее вырываются струи газа и пыли.  Они устремляются за кометой, образуя хвосты длиной  до 320 млн. км.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Alla</dc:creator>
  <cp:keywords/>
  <dc:description/>
  <cp:lastModifiedBy>Alla</cp:lastModifiedBy>
  <cp:revision>34</cp:revision>
  <dcterms:created xsi:type="dcterms:W3CDTF">2011-09-17T16:35:06Z</dcterms:created>
  <dcterms:modified xsi:type="dcterms:W3CDTF">2011-09-20T15:36:38Z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TC019726479991</vt:lpwstr>
  </property>
</Properties>
</file>