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9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1336-DD15-4FF8-91E9-BD06AD6D9705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5C0E9-D716-471C-A864-C96A348A2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Шаманина</a:t>
            </a:r>
            <a:r>
              <a:rPr lang="ru-RU" baseline="0" dirty="0" smtClean="0"/>
              <a:t> Наталья Сергеевна, учитель химии, экологии и географии БОУ г. </a:t>
            </a:r>
            <a:r>
              <a:rPr lang="ru-RU" baseline="0" smtClean="0"/>
              <a:t>Омска «СОШ № 127»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C0E9-D716-471C-A864-C96A348A26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Шаманина</a:t>
            </a:r>
            <a:r>
              <a:rPr lang="ru-RU" baseline="0" dirty="0" smtClean="0"/>
              <a:t> Наталья Сергеевна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C0E9-D716-471C-A864-C96A348A26F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Наземная среда обитания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221088"/>
            <a:ext cx="5184248" cy="1752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Шаманина Наталья Сергеевна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химии, экологии и географии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БОУ г. Омска «Средняя общеобразовательная школа № 127»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саванн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3596045" cy="2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916832"/>
            <a:ext cx="3794273" cy="26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861048"/>
            <a:ext cx="336109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4221088"/>
            <a:ext cx="3360932" cy="22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прерий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844824"/>
            <a:ext cx="3759611" cy="21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916832"/>
            <a:ext cx="3312368" cy="255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3861048"/>
            <a:ext cx="3161928" cy="237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861048"/>
            <a:ext cx="2811016" cy="28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пустынь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996952"/>
            <a:ext cx="3114795" cy="20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916832"/>
            <a:ext cx="3145532" cy="235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789040"/>
            <a:ext cx="2923034" cy="21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4653136"/>
            <a:ext cx="3017912" cy="201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гор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980728"/>
            <a:ext cx="2539380" cy="20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844824"/>
            <a:ext cx="3580647" cy="26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140968"/>
            <a:ext cx="3320885" cy="24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077072"/>
            <a:ext cx="3059832" cy="2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15-20, работа в группах по одной из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природных зон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Рассмотреть особенности наземно-воздушной среды обитания.</a:t>
            </a:r>
          </a:p>
          <a:p>
            <a:pPr algn="just"/>
            <a:r>
              <a:rPr lang="ru-RU" dirty="0" smtClean="0"/>
              <a:t>Рассмотреть различные природные зоны</a:t>
            </a:r>
          </a:p>
          <a:p>
            <a:pPr algn="just"/>
            <a:r>
              <a:rPr lang="ru-RU" dirty="0" smtClean="0"/>
              <a:t>Научиться характеризовать животный мир различных природных зон.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99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Животный мир арктических пустынь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916832"/>
            <a:ext cx="294970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916832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тундры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988840"/>
            <a:ext cx="3930669" cy="31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995618"/>
            <a:ext cx="3672408" cy="33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916832"/>
            <a:ext cx="3576850" cy="245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тайги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149080"/>
            <a:ext cx="3311955" cy="24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988840"/>
            <a:ext cx="2873927" cy="27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4725144"/>
            <a:ext cx="2798676" cy="18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Животный мир смешанных и широколиственных лесов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844824"/>
            <a:ext cx="2323573" cy="17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717032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844824"/>
            <a:ext cx="2953511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437112"/>
            <a:ext cx="2845472" cy="20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Животный мир степей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980728"/>
            <a:ext cx="1691360" cy="253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204864"/>
            <a:ext cx="2596382" cy="23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4005064"/>
            <a:ext cx="2761489" cy="207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3573016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Животный мир влажных экваториальных лесов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88840"/>
            <a:ext cx="2250840" cy="21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060848"/>
            <a:ext cx="3402509" cy="25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789040"/>
            <a:ext cx="3034529" cy="19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3789040"/>
            <a:ext cx="2137730" cy="28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118</Words>
  <Application>Microsoft Office PowerPoint</Application>
  <PresentationFormat>Экран (4:3)</PresentationFormat>
  <Paragraphs>24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Наземная среда обитания</vt:lpstr>
      <vt:lpstr>Цели урока:</vt:lpstr>
      <vt:lpstr>Слайд 3</vt:lpstr>
      <vt:lpstr>Животный мир арктических пустынь</vt:lpstr>
      <vt:lpstr>Животный мир тундры</vt:lpstr>
      <vt:lpstr>Животный мир тайги</vt:lpstr>
      <vt:lpstr>Животный мир смешанных и широколиственных лесов</vt:lpstr>
      <vt:lpstr>Животный мир степей</vt:lpstr>
      <vt:lpstr>Животный мир влажных экваториальных лесов</vt:lpstr>
      <vt:lpstr>Животный мир саванн</vt:lpstr>
      <vt:lpstr>Животный мир прерий</vt:lpstr>
      <vt:lpstr>Животный мир пустынь</vt:lpstr>
      <vt:lpstr>Животный мир гор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Наземная среда обитания</dc:title>
  <dc:creator>натали</dc:creator>
  <cp:lastModifiedBy>натали</cp:lastModifiedBy>
  <cp:revision>17</cp:revision>
  <dcterms:created xsi:type="dcterms:W3CDTF">2012-10-27T14:55:39Z</dcterms:created>
  <dcterms:modified xsi:type="dcterms:W3CDTF">2012-10-27T18:15:19Z</dcterms:modified>
</cp:coreProperties>
</file>