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8" r:id="rId4"/>
    <p:sldId id="259" r:id="rId5"/>
    <p:sldId id="260" r:id="rId6"/>
    <p:sldId id="261" r:id="rId7"/>
    <p:sldId id="262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58" autoAdjust="0"/>
    <p:restoredTop sz="94652" autoAdjust="0"/>
  </p:normalViewPr>
  <p:slideViewPr>
    <p:cSldViewPr>
      <p:cViewPr>
        <p:scale>
          <a:sx n="90" d="100"/>
          <a:sy n="90" d="100"/>
        </p:scale>
        <p:origin x="-912" y="7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61222-07A6-40AC-91AA-35C6979D634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D5F6A-B4CA-4123-9AB8-9EBD3B7FDCB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295CE-0244-4336-8020-87E4272133E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B1043-F102-41D6-9251-A3E98A32093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49865-0C1C-4B7C-8F20-C24E2D7D415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B4021-FEFA-4C6B-8161-DFA7B4E10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8E623-9ADE-4873-9F95-48C69E7ABC6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C0879-78F1-4F77-8059-43B528F643A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68467-107C-4573-9899-7C913A1735E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5803D-53BE-4E94-83CC-F180B68EB64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2527E-7CE0-4E64-B2BF-CC8B1F60B97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05039C2-0363-4300-9636-7EB794BB4053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8;&#1072;&#1090;&#1100;&#1103;&#1085;&#1072;\Videos\&#1091;&#1088;&#1086;&#1082;%20&#1060;&#1043;&#1054;&#1057;.wmv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3419872" y="3429000"/>
            <a:ext cx="5110336" cy="864096"/>
          </a:xfrm>
        </p:spPr>
        <p:txBody>
          <a:bodyPr/>
          <a:lstStyle/>
          <a:p>
            <a:r>
              <a:rPr lang="ru-RU" sz="1600" dirty="0" smtClean="0">
                <a:solidFill>
                  <a:schemeClr val="tx1"/>
                </a:solidFill>
              </a:rPr>
              <a:t>Выполнила: учитель физической культуры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          МКОУ Катковская СОШ</a:t>
            </a: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Черыкова Т.Н    </a:t>
            </a:r>
            <a:endParaRPr lang="es-ES" sz="1600" dirty="0">
              <a:solidFill>
                <a:schemeClr val="tx1"/>
              </a:solidFill>
            </a:endParaRPr>
          </a:p>
        </p:txBody>
      </p:sp>
      <p:pic>
        <p:nvPicPr>
          <p:cNvPr id="2099" name="Picture 51" descr="C:\Users\Татьяна\Documents\cooltext14241943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8" y="692696"/>
            <a:ext cx="7558972" cy="1800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тьяна\Desktop\cooltext1432110556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4664"/>
            <a:ext cx="7129462" cy="1872208"/>
          </a:xfrm>
          <a:prstGeom prst="rect">
            <a:avLst/>
          </a:prstGeom>
          <a:noFill/>
        </p:spPr>
      </p:pic>
      <p:pic>
        <p:nvPicPr>
          <p:cNvPr id="2051" name="Picture 3" descr="C:\Users\Татьяна\Desktop\cooltext14321113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581128"/>
            <a:ext cx="3096344" cy="724677"/>
          </a:xfrm>
          <a:prstGeom prst="rect">
            <a:avLst/>
          </a:prstGeom>
          <a:noFill/>
        </p:spPr>
      </p:pic>
      <p:pic>
        <p:nvPicPr>
          <p:cNvPr id="2052" name="Picture 4" descr="C:\Users\Татьяна\Desktop\cooltext143211302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420888"/>
            <a:ext cx="6199004" cy="15841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17.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7"/>
            <a:ext cx="9144000" cy="51606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 во 2 классе</a:t>
            </a:r>
            <a:endParaRPr lang="ru-RU" dirty="0"/>
          </a:p>
        </p:txBody>
      </p:sp>
      <p:pic>
        <p:nvPicPr>
          <p:cNvPr id="4" name="урок ФГОС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04825" y="1576388"/>
            <a:ext cx="8134350" cy="4572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4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3743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/>
              <a:t>формирование разносторонне развитой личности, способной активно использовать ценности физической культуры для укрепления и длительного сохранения собственного здоровья, оптимизации трудовой деятельности и организации активного отдыха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88640"/>
            <a:ext cx="8208912" cy="1323439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Цель школьного образования по физической культуре -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3" grpId="0" build="p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у</a:t>
            </a:r>
            <a:r>
              <a:rPr lang="ru-RU" sz="2000" dirty="0" smtClean="0"/>
              <a:t>крепление здоровья, развитие основных физических качеств и повышение функциональных возможностей организма;</a:t>
            </a:r>
          </a:p>
          <a:p>
            <a:r>
              <a:rPr lang="ru-RU" sz="2000" dirty="0" smtClean="0"/>
              <a:t>формирование культуры движений, обогащение двигательного опыта физическими упражнениями с общеразвивающей и корригирующей направленностью;</a:t>
            </a:r>
          </a:p>
          <a:p>
            <a:r>
              <a:rPr lang="ru-RU" sz="2000" dirty="0" smtClean="0"/>
              <a:t>освоение знаний о физической культуре и спорте, их истории и современном развитии, роли в формировании здорового образа жизни;</a:t>
            </a:r>
          </a:p>
          <a:p>
            <a:r>
              <a:rPr lang="ru-RU" sz="2000" dirty="0" smtClean="0"/>
              <a:t>воспитание положительных качеств личности, норм коллективного взаимодействия и сотрудничества в учебной и соревновательной деятельности.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32656"/>
            <a:ext cx="8136904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Задачи в области физической</a:t>
            </a:r>
          </a:p>
          <a:p>
            <a:pPr algn="ctr"/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культуры :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4713387"/>
          </a:xfrm>
        </p:spPr>
        <p:txBody>
          <a:bodyPr/>
          <a:lstStyle/>
          <a:p>
            <a:pPr>
              <a:buNone/>
            </a:pPr>
            <a:r>
              <a:rPr lang="ru-RU" sz="2000" b="1" i="1" u="sng" dirty="0" smtClean="0"/>
              <a:t>С образовательно-познавательной деятельностью:</a:t>
            </a:r>
          </a:p>
          <a:p>
            <a:pPr>
              <a:buNone/>
            </a:pPr>
            <a:r>
              <a:rPr lang="ru-RU" sz="2000" dirty="0" smtClean="0"/>
              <a:t> активное использование  учебника по физической культуре, различные дидактические материалы (например, карточки) и методические разработки учителя; подготовительная часть до 5-6мин,основная часть урока от 3до 15мин, заключительная часть не превышает 5-7мин.</a:t>
            </a:r>
          </a:p>
          <a:p>
            <a:pPr>
              <a:buNone/>
            </a:pPr>
            <a:r>
              <a:rPr lang="ru-RU" sz="2000" b="1" i="1" u="sng" dirty="0" smtClean="0"/>
              <a:t>С </a:t>
            </a:r>
            <a:r>
              <a:rPr lang="ru-RU" sz="2000" b="1" i="1" u="sng" dirty="0" err="1" smtClean="0"/>
              <a:t>образовательно</a:t>
            </a:r>
            <a:r>
              <a:rPr lang="ru-RU" sz="2000" b="1" i="1" u="sng" dirty="0" smtClean="0"/>
              <a:t> - обучающей направленностью:</a:t>
            </a:r>
          </a:p>
          <a:p>
            <a:pPr>
              <a:buNone/>
            </a:pPr>
            <a:r>
              <a:rPr lang="ru-RU" sz="2000" dirty="0" smtClean="0"/>
              <a:t>обучение практическому материалу.</a:t>
            </a:r>
          </a:p>
          <a:p>
            <a:pPr>
              <a:buNone/>
            </a:pPr>
            <a:r>
              <a:rPr lang="ru-RU" sz="2000" b="1" i="1" u="sng" dirty="0" smtClean="0"/>
              <a:t>С </a:t>
            </a:r>
            <a:r>
              <a:rPr lang="ru-RU" sz="2000" b="1" i="1" u="sng" dirty="0" err="1" smtClean="0"/>
              <a:t>образовательно</a:t>
            </a:r>
            <a:r>
              <a:rPr lang="ru-RU" sz="2000" b="1" i="1" u="sng" dirty="0" smtClean="0"/>
              <a:t>- тренировочной направленностью:</a:t>
            </a:r>
          </a:p>
          <a:p>
            <a:pPr>
              <a:buNone/>
            </a:pPr>
            <a:r>
              <a:rPr lang="ru-RU" sz="2000" dirty="0" smtClean="0"/>
              <a:t>планируются на основе принципов спортивной тренировки</a:t>
            </a:r>
          </a:p>
          <a:p>
            <a:pPr>
              <a:buNone/>
            </a:pPr>
            <a:endParaRPr lang="ru-RU" sz="2000" b="1" i="1" u="sng" dirty="0" smtClean="0"/>
          </a:p>
          <a:p>
            <a:endParaRPr lang="ru-RU" sz="2000" b="1" i="1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60648"/>
            <a:ext cx="8136904" cy="923330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Типы уроков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ru-RU" sz="1800" b="1" dirty="0" smtClean="0"/>
              <a:t>Изменение установки урока «дать образование» на установку «образование как самореализация»</a:t>
            </a:r>
          </a:p>
          <a:p>
            <a:r>
              <a:rPr lang="ru-RU" sz="1800" b="1" dirty="0" smtClean="0"/>
              <a:t>Системно- деятельностный подход в обучении.</a:t>
            </a:r>
          </a:p>
          <a:p>
            <a:r>
              <a:rPr lang="ru-RU" sz="1800" b="1" dirty="0" smtClean="0"/>
              <a:t>Переход от «образования для всех» к реализации индивидуальной траектории каждого ученика.</a:t>
            </a:r>
          </a:p>
          <a:p>
            <a:r>
              <a:rPr lang="ru-RU" sz="1800" b="1" dirty="0" smtClean="0"/>
              <a:t>Переход от ЗУНовских ориентиров подготовки и проведение урока к компетентностному ( продвижение инновационных образовательных технологий в практику урока)</a:t>
            </a:r>
          </a:p>
          <a:p>
            <a:r>
              <a:rPr lang="ru-RU" sz="1800" b="1" dirty="0" smtClean="0"/>
              <a:t>Создание информационно-коммуникационной образовательной среды</a:t>
            </a:r>
          </a:p>
          <a:p>
            <a:r>
              <a:rPr lang="ru-RU" sz="1800" b="1" dirty="0" smtClean="0"/>
              <a:t>Внедрение системы индивидуальной и коллективной рефлексии – осознание выполненной деятельности.</a:t>
            </a:r>
          </a:p>
          <a:p>
            <a:r>
              <a:rPr lang="ru-RU" sz="1800" b="1" dirty="0" smtClean="0"/>
              <a:t>Персональная система контроля результатов, учитывающая индивидуальные возможности и цели каждого ученика.</a:t>
            </a:r>
            <a:endParaRPr lang="ru-RU" sz="1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60648"/>
            <a:ext cx="8280920" cy="1200329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Подходы к конструированию</a:t>
            </a:r>
          </a:p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уроков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8501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91264" cy="4929411"/>
          </a:xfrm>
        </p:spPr>
        <p:txBody>
          <a:bodyPr/>
          <a:lstStyle/>
          <a:p>
            <a:r>
              <a:rPr lang="ru-RU" sz="2000" dirty="0" smtClean="0"/>
              <a:t>Изучение нормативной базы ФГОС</a:t>
            </a:r>
          </a:p>
          <a:p>
            <a:r>
              <a:rPr lang="ru-RU" sz="2000" dirty="0" smtClean="0"/>
              <a:t>Курсовая подготовка</a:t>
            </a:r>
          </a:p>
          <a:p>
            <a:r>
              <a:rPr lang="ru-RU" sz="2000" dirty="0" smtClean="0"/>
              <a:t>Изучение новых подходов в составлении рабочей программы</a:t>
            </a:r>
          </a:p>
          <a:p>
            <a:r>
              <a:rPr lang="ru-RU" sz="2000" dirty="0" smtClean="0"/>
              <a:t>Изучение инновационных образовательных технологий и внедрение их в практику урока</a:t>
            </a:r>
          </a:p>
          <a:p>
            <a:r>
              <a:rPr lang="ru-RU" sz="2000" dirty="0" smtClean="0"/>
              <a:t>Овладение умениями осуществлять персонализированную систему контроля достижений ученика</a:t>
            </a:r>
          </a:p>
          <a:p>
            <a:r>
              <a:rPr lang="ru-RU" sz="2000" dirty="0" smtClean="0"/>
              <a:t>Владение ПК и интернет - ресурсами</a:t>
            </a:r>
          </a:p>
          <a:p>
            <a:r>
              <a:rPr lang="ru-RU" sz="2000" dirty="0" smtClean="0"/>
              <a:t>Изменение роли педагога в образовательном процессе</a:t>
            </a:r>
          </a:p>
          <a:p>
            <a:r>
              <a:rPr lang="ru-RU" sz="2000" dirty="0" smtClean="0"/>
              <a:t>Овладение умением организовать исследовательскую деятельность обучающихся.</a:t>
            </a:r>
          </a:p>
          <a:p>
            <a:r>
              <a:rPr lang="ru-RU" sz="2000" dirty="0" smtClean="0"/>
              <a:t>Внедрение научно- исследовательской деятельности в практику работы педагога.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32656"/>
            <a:ext cx="8280920" cy="830997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Компетентность педагога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Методический комплекс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Татьяна\Desktop\Молодые специалисты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1628800"/>
            <a:ext cx="1547664" cy="3672408"/>
          </a:xfrm>
          <a:prstGeom prst="rect">
            <a:avLst/>
          </a:prstGeom>
          <a:noFill/>
        </p:spPr>
      </p:pic>
      <p:pic>
        <p:nvPicPr>
          <p:cNvPr id="1027" name="Picture 3" descr="C:\Users\Татьяна\Desktop\Молодые специалисты 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628800"/>
            <a:ext cx="1502703" cy="3672408"/>
          </a:xfrm>
          <a:prstGeom prst="rect">
            <a:avLst/>
          </a:prstGeom>
          <a:noFill/>
        </p:spPr>
      </p:pic>
      <p:pic>
        <p:nvPicPr>
          <p:cNvPr id="1028" name="Picture 4" descr="C:\Users\Татьяна\Desktop\Молодые специалисты 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628800"/>
            <a:ext cx="1838275" cy="3744416"/>
          </a:xfrm>
          <a:prstGeom prst="rect">
            <a:avLst/>
          </a:prstGeom>
          <a:noFill/>
        </p:spPr>
      </p:pic>
      <p:pic>
        <p:nvPicPr>
          <p:cNvPr id="1031" name="Picture 7" descr="C:\Users\Татьяна\Desktop\2класс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1628800"/>
            <a:ext cx="1779687" cy="3744416"/>
          </a:xfrm>
          <a:prstGeom prst="rect">
            <a:avLst/>
          </a:prstGeom>
          <a:noFill/>
        </p:spPr>
      </p:pic>
      <p:pic>
        <p:nvPicPr>
          <p:cNvPr id="1032" name="Picture 8" descr="C:\Users\Татьяна\Desktop\Молодые специалисты 0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1556792"/>
            <a:ext cx="2432016" cy="3888431"/>
          </a:xfrm>
          <a:prstGeom prst="rect">
            <a:avLst/>
          </a:prstGeom>
          <a:noFill/>
        </p:spPr>
      </p:pic>
      <p:pic>
        <p:nvPicPr>
          <p:cNvPr id="1033" name="Picture 9" descr="C:\Users\Татьяна\Desktop\Молодые специалисты 0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556792"/>
            <a:ext cx="2213325" cy="38884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2873</TotalTime>
  <Words>328</Words>
  <Application>Microsoft Office PowerPoint</Application>
  <PresentationFormat>Экран (4:3)</PresentationFormat>
  <Paragraphs>37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Diseño predeterminado</vt:lpstr>
      <vt:lpstr>Выполнила: учитель физической культуры           МКОУ Катковская СОШ Черыкова Т.Н    </vt:lpstr>
      <vt:lpstr>Слайд 2</vt:lpstr>
      <vt:lpstr>Урок во 2 классе</vt:lpstr>
      <vt:lpstr>Слайд 4</vt:lpstr>
      <vt:lpstr>Слайд 5</vt:lpstr>
      <vt:lpstr>Слайд 6</vt:lpstr>
      <vt:lpstr>Слайд 7</vt:lpstr>
      <vt:lpstr>Слайд 8</vt:lpstr>
      <vt:lpstr>Методический комплекс</vt:lpstr>
      <vt:lpstr>Слайд 10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Татьяна</cp:lastModifiedBy>
  <cp:revision>466</cp:revision>
  <dcterms:created xsi:type="dcterms:W3CDTF">2010-05-23T14:28:12Z</dcterms:created>
  <dcterms:modified xsi:type="dcterms:W3CDTF">2014-02-16T13:15:34Z</dcterms:modified>
</cp:coreProperties>
</file>