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F4B3DD-61FD-4789-ABA0-27B35850ED0F}" type="datetimeFigureOut">
              <a:rPr lang="ru-RU" smtClean="0"/>
              <a:t>17.12.2013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FF527EB-3704-4C01-9A0D-ACA2CEFB23A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Изучение явления электромагнитной индукции</a:t>
            </a:r>
            <a:endParaRPr lang="ru-RU" sz="4000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Лабораторная работа №4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4873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Цель работы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447800"/>
            <a:ext cx="8820472" cy="4572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Изучить явление электромагнитной индукции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Оборудование: </a:t>
            </a:r>
            <a:r>
              <a:rPr lang="ru-RU" sz="3600" b="1" i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миллиамперметр, катушка-моток, магнит, провода соединительные</a:t>
            </a:r>
            <a:endParaRPr lang="ru-RU" sz="3600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3314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Ход работы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Подключите катушку-моток к зажимам миллиамперметра.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Наблюдая за показаниями миллиамперметра, подводите один из полюсов магнита к катушке, потом на несколько секунд остановите магнит, а затем вновь приближайте его к катушке, вдвигая в неё. 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37112"/>
            <a:ext cx="3240360" cy="21820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6538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583116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Ответьте на вопросы: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Менялся ли магнитный поток во время движения магнита?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/>
              <a:t>Менялся ли магнитный поток во </a:t>
            </a:r>
            <a:r>
              <a:rPr lang="ru-RU" dirty="0" smtClean="0"/>
              <a:t>время его остановки?</a:t>
            </a:r>
          </a:p>
          <a:p>
            <a:pPr marL="0" indent="0">
              <a:buNone/>
            </a:pPr>
            <a:r>
              <a:rPr lang="ru-RU" dirty="0" smtClean="0"/>
              <a:t>Сделайте вывод:</a:t>
            </a:r>
          </a:p>
          <a:p>
            <a:pPr marL="0" indent="0">
              <a:buNone/>
            </a:pPr>
            <a:r>
              <a:rPr lang="ru-RU" dirty="0" smtClean="0"/>
              <a:t>Индукционный ток возникал только во   время  __________________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397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1266"/>
            <a:ext cx="7772400" cy="1143000"/>
          </a:xfrm>
        </p:spPr>
        <p:txBody>
          <a:bodyPr/>
          <a:lstStyle/>
          <a:p>
            <a:r>
              <a:rPr lang="ru-RU" dirty="0" smtClean="0"/>
              <a:t>Ответьте на вопросы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1124744"/>
            <a:ext cx="8712968" cy="5328592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Какой буквой обозначается магнитный поток?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Единицы измерения магнитного потока.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Какой буквой обозначается индукция магнитная индукция?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Единицы измерения магнитной индукции.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Дайте определение явления самоиндукции.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От чего зависит магнитный поток?</a:t>
            </a:r>
          </a:p>
          <a:p>
            <a:pPr marL="514350" indent="-514350">
              <a:buFont typeface="+mj-lt"/>
              <a:buAutoNum type="arabicPeriod"/>
            </a:pPr>
            <a:r>
              <a:rPr lang="ru-RU" dirty="0" smtClean="0"/>
              <a:t>Замкнутый магнитный контур расположен под углом к линиям магнитной индукции. Как изменится магнитный поток если площадь контура увеличится в 2 раза, модуль магнитной индукции уменьшится в 2 раза?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611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27</TotalTime>
  <Words>164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Справедливость</vt:lpstr>
      <vt:lpstr>Лабораторная работа №4</vt:lpstr>
      <vt:lpstr>Цель работы</vt:lpstr>
      <vt:lpstr>Ход работы</vt:lpstr>
      <vt:lpstr>Презентация PowerPoint</vt:lpstr>
      <vt:lpstr>Ответьте на вопросы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Лабораторная работа №4</dc:title>
  <dc:creator>Ирина</dc:creator>
  <cp:lastModifiedBy>Ирина</cp:lastModifiedBy>
  <cp:revision>3</cp:revision>
  <dcterms:created xsi:type="dcterms:W3CDTF">2013-12-17T19:02:22Z</dcterms:created>
  <dcterms:modified xsi:type="dcterms:W3CDTF">2013-12-17T19:29:40Z</dcterms:modified>
</cp:coreProperties>
</file>