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1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E1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Задача на преломление луча в плоскопараллельной пластине.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Венгеровская </a:t>
            </a:r>
            <a:r>
              <a:rPr lang="ru-RU" dirty="0" err="1" smtClean="0"/>
              <a:t>с</a:t>
            </a:r>
            <a:r>
              <a:rPr lang="ru-RU" dirty="0" err="1" smtClean="0"/>
              <a:t>ош</a:t>
            </a:r>
            <a:r>
              <a:rPr lang="ru-RU" dirty="0" smtClean="0"/>
              <a:t> №</a:t>
            </a:r>
            <a:r>
              <a:rPr lang="ru-RU" dirty="0" smtClean="0"/>
              <a:t>2.Учитель: Иванова М. 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/>
              <a:t>Определить толщину  стеклянной пластины, если свет падает на неё под углом           и смещается  в пластине на  3 см.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400" dirty="0" smtClean="0"/>
              <a:t>                                                    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</a:t>
            </a:r>
            <a:r>
              <a:rPr lang="ru-RU" sz="1400" dirty="0" smtClean="0"/>
              <a:t>                 </a:t>
            </a:r>
            <a:r>
              <a:rPr lang="ru-RU" sz="1400" dirty="0" smtClean="0"/>
              <a:t> </a:t>
            </a:r>
            <a:r>
              <a:rPr lang="ru-RU" sz="1400" dirty="0" err="1" smtClean="0"/>
              <a:t>α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О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</a:t>
            </a:r>
            <a:r>
              <a:rPr lang="en-US" sz="1400" dirty="0" smtClean="0"/>
              <a:t>    </a:t>
            </a:r>
            <a:r>
              <a:rPr lang="ru-RU" sz="1400" dirty="0" smtClean="0"/>
              <a:t>         </a:t>
            </a:r>
            <a:r>
              <a:rPr lang="en-US" sz="2800" dirty="0" smtClean="0"/>
              <a:t>h</a:t>
            </a:r>
            <a:r>
              <a:rPr lang="ru-RU" sz="1400" dirty="0" smtClean="0"/>
              <a:t>                 </a:t>
            </a:r>
            <a:r>
              <a:rPr lang="el-GR" sz="1400" dirty="0" smtClean="0"/>
              <a:t>φ</a:t>
            </a:r>
            <a:r>
              <a:rPr lang="en-US" sz="1400" dirty="0" smtClean="0"/>
              <a:t>             </a:t>
            </a:r>
          </a:p>
          <a:p>
            <a:pPr>
              <a:buNone/>
            </a:pPr>
            <a:r>
              <a:rPr lang="en-US" sz="1400" dirty="0" smtClean="0"/>
              <a:t>                                                                           </a:t>
            </a:r>
            <a:r>
              <a:rPr lang="ru-RU" sz="1400" dirty="0" smtClean="0"/>
              <a:t>                               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                                                                          </a:t>
            </a:r>
            <a:r>
              <a:rPr lang="el-GR" sz="1400" dirty="0" smtClean="0"/>
              <a:t>β</a:t>
            </a:r>
            <a:r>
              <a:rPr lang="en-US" sz="1400" dirty="0" smtClean="0"/>
              <a:t> </a:t>
            </a:r>
            <a:r>
              <a:rPr lang="en-US" sz="1400" dirty="0" smtClean="0"/>
              <a:t>      </a:t>
            </a:r>
            <a:r>
              <a:rPr lang="ru-RU" sz="1400" dirty="0" smtClean="0"/>
              <a:t>    </a:t>
            </a:r>
            <a:r>
              <a:rPr lang="en-US" sz="2800" dirty="0" smtClean="0"/>
              <a:t>d</a:t>
            </a:r>
            <a:r>
              <a:rPr lang="en-US" sz="1400" dirty="0" smtClean="0"/>
              <a:t>                 </a:t>
            </a:r>
            <a:r>
              <a:rPr lang="en-US" sz="2800" dirty="0" smtClean="0"/>
              <a:t>D</a:t>
            </a:r>
          </a:p>
          <a:p>
            <a:pPr>
              <a:buNone/>
            </a:pPr>
            <a:r>
              <a:rPr lang="en-US" sz="1400" dirty="0" smtClean="0"/>
              <a:t>                                                                          </a:t>
            </a:r>
            <a:r>
              <a:rPr lang="ru-RU" sz="1400" dirty="0" smtClean="0"/>
              <a:t> </a:t>
            </a:r>
            <a:r>
              <a:rPr lang="en-US" sz="1400" dirty="0" smtClean="0"/>
              <a:t>                                              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                                                           </a:t>
            </a:r>
            <a:r>
              <a:rPr lang="en-US" sz="2800" dirty="0" smtClean="0"/>
              <a:t>A</a:t>
            </a:r>
            <a:r>
              <a:rPr lang="ru-RU" sz="1400" dirty="0" smtClean="0"/>
              <a:t>                </a:t>
            </a:r>
            <a:r>
              <a:rPr lang="ru-RU" sz="2800" dirty="0" smtClean="0"/>
              <a:t>в</a:t>
            </a:r>
            <a:endParaRPr lang="en-US" sz="2800" dirty="0" smtClean="0"/>
          </a:p>
          <a:p>
            <a:pPr>
              <a:buNone/>
            </a:pPr>
            <a:r>
              <a:rPr lang="en-US" sz="1400" dirty="0" smtClean="0"/>
              <a:t>                                                                                 </a:t>
            </a:r>
          </a:p>
          <a:p>
            <a:pPr>
              <a:buNone/>
            </a:pPr>
            <a:r>
              <a:rPr lang="en-US" sz="1400" dirty="0" smtClean="0"/>
              <a:t>                                                                       </a:t>
            </a:r>
            <a:r>
              <a:rPr lang="ru-RU" sz="1400" dirty="0" smtClean="0"/>
              <a:t>    </a:t>
            </a:r>
            <a:r>
              <a:rPr lang="en-US" sz="1400" dirty="0" smtClean="0"/>
              <a:t>      </a:t>
            </a:r>
            <a:r>
              <a:rPr lang="ru-RU" sz="1400" dirty="0" smtClean="0"/>
              <a:t>                 </a:t>
            </a:r>
            <a:endParaRPr lang="ru-RU" sz="1400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500034" y="1643050"/>
            <a:ext cx="5786478" cy="4286280"/>
            <a:chOff x="1214414" y="1000108"/>
            <a:chExt cx="4714908" cy="3857653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214414" y="2570156"/>
              <a:ext cx="471490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214414" y="4021936"/>
              <a:ext cx="471490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1785918" y="3071811"/>
              <a:ext cx="3500462" cy="714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785918" y="1000108"/>
              <a:ext cx="1714512" cy="15716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6200000" flipH="1">
              <a:off x="2857488" y="3357562"/>
              <a:ext cx="1928826" cy="50006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500430" y="2571744"/>
              <a:ext cx="1357322" cy="1285884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3929058" y="3500438"/>
              <a:ext cx="500066" cy="5000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Дуга 23"/>
            <p:cNvSpPr/>
            <p:nvPr/>
          </p:nvSpPr>
          <p:spPr>
            <a:xfrm rot="7763240">
              <a:off x="3639485" y="2761190"/>
              <a:ext cx="504662" cy="42147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Дуга 24"/>
            <p:cNvSpPr/>
            <p:nvPr/>
          </p:nvSpPr>
          <p:spPr>
            <a:xfrm rot="18588551">
              <a:off x="3071469" y="2189698"/>
              <a:ext cx="504662" cy="42147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Дуга 25"/>
            <p:cNvSpPr/>
            <p:nvPr/>
          </p:nvSpPr>
          <p:spPr>
            <a:xfrm rot="7221307">
              <a:off x="3412576" y="3026583"/>
              <a:ext cx="408802" cy="318334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857488" y="785794"/>
          <a:ext cx="571504" cy="502923"/>
        </p:xfrm>
        <a:graphic>
          <a:graphicData uri="http://schemas.openxmlformats.org/presentationml/2006/ole">
            <p:oleObj spid="_x0000_s2049" name="Формула" r:id="rId3" imgW="31716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                                                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2614602" cy="442279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</a:t>
            </a:r>
            <a:r>
              <a:rPr lang="ru-RU" dirty="0" smtClean="0"/>
              <a:t> </a:t>
            </a:r>
            <a:r>
              <a:rPr lang="ru-RU" dirty="0" err="1" smtClean="0"/>
              <a:t>α</a:t>
            </a:r>
            <a:endParaRPr lang="en-US" dirty="0" smtClean="0"/>
          </a:p>
          <a:p>
            <a:r>
              <a:rPr lang="en-US" dirty="0" smtClean="0"/>
              <a:t>                  </a:t>
            </a:r>
          </a:p>
          <a:p>
            <a:r>
              <a:rPr lang="en-US" dirty="0" smtClean="0"/>
              <a:t>                        O</a:t>
            </a:r>
          </a:p>
          <a:p>
            <a:r>
              <a:rPr lang="en-US" dirty="0" smtClean="0"/>
              <a:t>             h         </a:t>
            </a:r>
          </a:p>
          <a:p>
            <a:r>
              <a:rPr lang="en-US" dirty="0" smtClean="0"/>
              <a:t>                                  </a:t>
            </a:r>
            <a:r>
              <a:rPr lang="el-GR" dirty="0" smtClean="0"/>
              <a:t>Φ</a:t>
            </a:r>
            <a:r>
              <a:rPr lang="en-US" dirty="0" smtClean="0"/>
              <a:t>         D</a:t>
            </a:r>
          </a:p>
          <a:p>
            <a:r>
              <a:rPr lang="en-US" dirty="0" smtClean="0"/>
              <a:t>                             </a:t>
            </a:r>
            <a:r>
              <a:rPr lang="el-GR" dirty="0" smtClean="0"/>
              <a:t>β</a:t>
            </a:r>
            <a:endParaRPr lang="en-US" dirty="0" smtClean="0"/>
          </a:p>
          <a:p>
            <a:r>
              <a:rPr lang="en-US" dirty="0" smtClean="0"/>
              <a:t>                            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B</a:t>
            </a:r>
          </a:p>
          <a:p>
            <a:r>
              <a:rPr lang="en-US" dirty="0" smtClean="0"/>
              <a:t>                     A        </a:t>
            </a:r>
            <a:endParaRPr lang="ru-RU" dirty="0"/>
          </a:p>
        </p:txBody>
      </p:sp>
      <p:grpSp>
        <p:nvGrpSpPr>
          <p:cNvPr id="4" name="Группа 26"/>
          <p:cNvGrpSpPr/>
          <p:nvPr/>
        </p:nvGrpSpPr>
        <p:grpSpPr>
          <a:xfrm>
            <a:off x="142844" y="1643051"/>
            <a:ext cx="3000396" cy="2786082"/>
            <a:chOff x="1214414" y="1000108"/>
            <a:chExt cx="4714908" cy="3857653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214414" y="2570156"/>
              <a:ext cx="471490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214414" y="3998916"/>
              <a:ext cx="471490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1785918" y="3071811"/>
              <a:ext cx="3500462" cy="714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785918" y="1000108"/>
              <a:ext cx="1714512" cy="15716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6200000" flipH="1">
              <a:off x="2857488" y="3357562"/>
              <a:ext cx="1928826" cy="50006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500430" y="2571744"/>
              <a:ext cx="1357322" cy="1285884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3929058" y="3500438"/>
              <a:ext cx="500066" cy="5000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Дуга 23"/>
            <p:cNvSpPr/>
            <p:nvPr/>
          </p:nvSpPr>
          <p:spPr>
            <a:xfrm rot="7763240">
              <a:off x="3639485" y="2761190"/>
              <a:ext cx="504662" cy="42147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Дуга 24"/>
            <p:cNvSpPr/>
            <p:nvPr/>
          </p:nvSpPr>
          <p:spPr>
            <a:xfrm rot="18588551">
              <a:off x="3071469" y="2189698"/>
              <a:ext cx="504662" cy="42147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Дуга 25"/>
            <p:cNvSpPr/>
            <p:nvPr/>
          </p:nvSpPr>
          <p:spPr>
            <a:xfrm rot="7221307">
              <a:off x="3412576" y="3026583"/>
              <a:ext cx="408802" cy="318334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1027" name="Формула" r:id="rId3" imgW="139680" imgH="43164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1028" name="Формула" r:id="rId4" imgW="139680" imgH="431640" progId="Equation.3">
              <p:embed/>
            </p:oleObj>
          </a:graphicData>
        </a:graphic>
      </p:graphicFrame>
      <p:pic>
        <p:nvPicPr>
          <p:cNvPr id="1029" name="Picture 5" descr="C:\Documents and Settings\Admin\Рабочий стол\Физика преломление 1.jpg"/>
          <p:cNvPicPr>
            <a:picLocks noChangeAspect="1" noChangeArrowheads="1"/>
          </p:cNvPicPr>
          <p:nvPr/>
        </p:nvPicPr>
        <p:blipFill>
          <a:blip r:embed="rId5" cstate="print"/>
          <a:srcRect l="45455" t="264" r="32486" b="56704"/>
          <a:stretch>
            <a:fillRect/>
          </a:stretch>
        </p:blipFill>
        <p:spPr bwMode="auto">
          <a:xfrm>
            <a:off x="4357686" y="500042"/>
            <a:ext cx="4143404" cy="5901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                                                    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2614602" cy="442279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</a:t>
            </a:r>
            <a:r>
              <a:rPr lang="ru-RU" dirty="0" smtClean="0"/>
              <a:t> </a:t>
            </a:r>
            <a:r>
              <a:rPr lang="ru-RU" dirty="0" err="1" smtClean="0"/>
              <a:t>α</a:t>
            </a:r>
            <a:endParaRPr lang="en-US" dirty="0" smtClean="0"/>
          </a:p>
          <a:p>
            <a:r>
              <a:rPr lang="en-US" dirty="0" smtClean="0"/>
              <a:t>                  </a:t>
            </a:r>
          </a:p>
          <a:p>
            <a:r>
              <a:rPr lang="en-US" dirty="0" smtClean="0"/>
              <a:t>                        O</a:t>
            </a:r>
          </a:p>
          <a:p>
            <a:r>
              <a:rPr lang="en-US" dirty="0" smtClean="0"/>
              <a:t>             h         </a:t>
            </a:r>
          </a:p>
          <a:p>
            <a:r>
              <a:rPr lang="en-US" dirty="0" smtClean="0"/>
              <a:t>                                  </a:t>
            </a:r>
            <a:r>
              <a:rPr lang="el-GR" dirty="0" smtClean="0"/>
              <a:t>Φ</a:t>
            </a:r>
            <a:r>
              <a:rPr lang="en-US" dirty="0" smtClean="0"/>
              <a:t>         D</a:t>
            </a:r>
          </a:p>
          <a:p>
            <a:r>
              <a:rPr lang="en-US" dirty="0" smtClean="0"/>
              <a:t>                             </a:t>
            </a:r>
            <a:r>
              <a:rPr lang="el-GR" dirty="0" smtClean="0"/>
              <a:t>β</a:t>
            </a:r>
            <a:endParaRPr lang="en-US" dirty="0" smtClean="0"/>
          </a:p>
          <a:p>
            <a:r>
              <a:rPr lang="en-US" dirty="0" smtClean="0"/>
              <a:t>                              B</a:t>
            </a:r>
          </a:p>
          <a:p>
            <a:r>
              <a:rPr lang="en-US" dirty="0" smtClean="0"/>
              <a:t>                     A        </a:t>
            </a:r>
            <a:endParaRPr lang="ru-RU" dirty="0"/>
          </a:p>
        </p:txBody>
      </p:sp>
      <p:grpSp>
        <p:nvGrpSpPr>
          <p:cNvPr id="2" name="Группа 26"/>
          <p:cNvGrpSpPr/>
          <p:nvPr/>
        </p:nvGrpSpPr>
        <p:grpSpPr>
          <a:xfrm>
            <a:off x="142844" y="1643051"/>
            <a:ext cx="3000396" cy="2786082"/>
            <a:chOff x="1214414" y="1000108"/>
            <a:chExt cx="4714908" cy="3857653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214414" y="2570156"/>
              <a:ext cx="471490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214414" y="3998916"/>
              <a:ext cx="471490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1785918" y="3071811"/>
              <a:ext cx="3500462" cy="714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785918" y="1000108"/>
              <a:ext cx="1714512" cy="15716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6200000" flipH="1">
              <a:off x="2857488" y="3357562"/>
              <a:ext cx="1928826" cy="50006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500430" y="2571744"/>
              <a:ext cx="1357322" cy="1285884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3929058" y="3500438"/>
              <a:ext cx="500066" cy="5000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Дуга 23"/>
            <p:cNvSpPr/>
            <p:nvPr/>
          </p:nvSpPr>
          <p:spPr>
            <a:xfrm rot="7763240">
              <a:off x="3639485" y="2761190"/>
              <a:ext cx="504662" cy="42147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Дуга 24"/>
            <p:cNvSpPr/>
            <p:nvPr/>
          </p:nvSpPr>
          <p:spPr>
            <a:xfrm rot="18588551">
              <a:off x="3071469" y="2189698"/>
              <a:ext cx="504662" cy="42147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Дуга 25"/>
            <p:cNvSpPr/>
            <p:nvPr/>
          </p:nvSpPr>
          <p:spPr>
            <a:xfrm rot="7221307">
              <a:off x="3412576" y="3026583"/>
              <a:ext cx="408802" cy="318334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7410" name="Picture 2" descr="C:\Documents and Settings\Admin\Рабочий стол\Физика преломление2.jpg"/>
          <p:cNvPicPr>
            <a:picLocks noChangeAspect="1" noChangeArrowheads="1"/>
          </p:cNvPicPr>
          <p:nvPr/>
        </p:nvPicPr>
        <p:blipFill>
          <a:blip r:embed="rId2" cstate="print"/>
          <a:srcRect l="47193" t="43459" r="20721" b="7100"/>
          <a:stretch>
            <a:fillRect/>
          </a:stretch>
        </p:blipFill>
        <p:spPr bwMode="auto">
          <a:xfrm>
            <a:off x="3643306" y="500042"/>
            <a:ext cx="5143536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102</Words>
  <Application>Microsoft Office PowerPoint</Application>
  <PresentationFormat>Экран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Формула</vt:lpstr>
      <vt:lpstr>Задача на преломление луча в плоскопараллельной пластине.</vt:lpstr>
      <vt:lpstr>Определить толщину  стеклянной пластины, если свет падает на неё под углом           и смещается  в пластине на  3 см.</vt:lpstr>
      <vt:lpstr>Решение задачи:</vt:lpstr>
      <vt:lpstr>Продолжение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</dc:title>
  <cp:lastModifiedBy>мария</cp:lastModifiedBy>
  <cp:revision>25</cp:revision>
  <dcterms:modified xsi:type="dcterms:W3CDTF">2014-01-10T11:47:32Z</dcterms:modified>
</cp:coreProperties>
</file>