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78" r:id="rId3"/>
    <p:sldId id="279" r:id="rId4"/>
    <p:sldId id="280" r:id="rId5"/>
    <p:sldId id="274" r:id="rId6"/>
    <p:sldId id="257" r:id="rId7"/>
    <p:sldId id="258" r:id="rId8"/>
    <p:sldId id="268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9" r:id="rId17"/>
    <p:sldId id="270" r:id="rId18"/>
    <p:sldId id="272" r:id="rId19"/>
    <p:sldId id="282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64647-F2F2-4F8E-82A5-18A31C2684E6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BCF6A7-E62F-45DB-89E0-7A19E9BA8E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64647-F2F2-4F8E-82A5-18A31C2684E6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BCF6A7-E62F-45DB-89E0-7A19E9BA8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64647-F2F2-4F8E-82A5-18A31C2684E6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BCF6A7-E62F-45DB-89E0-7A19E9BA8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64647-F2F2-4F8E-82A5-18A31C2684E6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BCF6A7-E62F-45DB-89E0-7A19E9BA8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64647-F2F2-4F8E-82A5-18A31C2684E6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BCF6A7-E62F-45DB-89E0-7A19E9BA8E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64647-F2F2-4F8E-82A5-18A31C2684E6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BCF6A7-E62F-45DB-89E0-7A19E9BA8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64647-F2F2-4F8E-82A5-18A31C2684E6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BCF6A7-E62F-45DB-89E0-7A19E9BA8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64647-F2F2-4F8E-82A5-18A31C2684E6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BCF6A7-E62F-45DB-89E0-7A19E9BA8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64647-F2F2-4F8E-82A5-18A31C2684E6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BCF6A7-E62F-45DB-89E0-7A19E9BA8E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64647-F2F2-4F8E-82A5-18A31C2684E6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BCF6A7-E62F-45DB-89E0-7A19E9BA8E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64647-F2F2-4F8E-82A5-18A31C2684E6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BCF6A7-E62F-45DB-89E0-7A19E9BA8E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A664647-F2F2-4F8E-82A5-18A31C2684E6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FBCF6A7-E62F-45DB-89E0-7A19E9BA8E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D%D0%B0%D0%BD%D0%BE%D1%82%D0%B5%D1%85%D0%BD%D0%BE%D0%BB%D0%BE%D0%B3%D0%B8%D0%B8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1%D1%82%D0%B5%D0%B9%D0%BA%D1%85%D0%BE%D0%BB%D0%B4%D0%B5%D1%80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1000108"/>
            <a:ext cx="6400800" cy="2286000"/>
          </a:xfrm>
        </p:spPr>
        <p:txBody>
          <a:bodyPr>
            <a:normAutofit fontScale="90000"/>
          </a:bodyPr>
          <a:lstStyle/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Внедрение новых технологий в образовательный процесс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93668" y="3786190"/>
            <a:ext cx="6550332" cy="20764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Клокова Марина Константиновна </a:t>
            </a:r>
          </a:p>
          <a:p>
            <a:pPr>
              <a:lnSpc>
                <a:spcPct val="100000"/>
              </a:lnSpc>
            </a:pPr>
            <a:r>
              <a:rPr lang="ru-RU" sz="4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Сергеихинская СОШ</a:t>
            </a:r>
            <a:endParaRPr lang="ru-RU" sz="4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История игры </a:t>
            </a:r>
            <a:r>
              <a:rPr lang="ru-RU" b="1" dirty="0" err="1" smtClean="0"/>
              <a:t>геокешинг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00108"/>
            <a:ext cx="8283898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Геокешинг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-с давних пор тема поиска кладов окружена атмосферой притягательной таинственности. Во все времена поиск сокровищ был для человечества увлекательным занятием. Но лишь с появлением двух великих изобретений - Интернета и спутниковой навигации - эта задача для избранных превратилась в игру для всех.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4643446"/>
            <a:ext cx="23336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428604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образовательном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геокешинге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участники игры не только осваивают возможности GPS приемников и ищут точки-объекты, но и выполняют задания. На завершающем этапе игры команды готовят презентации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которых рассказывают о своих путешествиях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572008"/>
            <a:ext cx="23145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Варианты организации игры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000108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Вариантов организации проектов в форме образовательного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геокэшинга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может быть очень много.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Во-первых,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проекты могут иметь различную предметную направленность (история, география, биология, литература и т.д.), а могут быть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межпредметными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надпредметными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GPS-навигаторы, помимо определения координат, имеют и много других возможностей.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5114925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857364"/>
            <a:ext cx="8147902" cy="471490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Во-вторых,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участники могут самостоятельно разрабатывать маршруты и задания, что не менее интересно и познавательно, чем определять объекты заданного маршрута и искать ответы на вопросы. Главное – определиться с задачами проекта и заранее продумать интересные для ребят исследовательские проблемы.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14290"/>
            <a:ext cx="3500462" cy="156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7226" y="285728"/>
            <a:ext cx="8426774" cy="48006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В-третьих,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подобные проекты можно организовать между командами из разных городов. Посещая другой город, ребята могут знакомиться с его достопримечательностями самостоятельно, пройдя по подготовленным их сверстниками маршрутам, или прокладывая собственные маршруты.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50057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357166"/>
            <a:ext cx="707236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Форсайт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анг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foresight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«взгляд в будущее, предвидение»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это инструмент формирования приоритетов и мобилизации большого количества участников для достижения качественно новых результатов в сфере науки и технологий, экономики, государства и общества.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500570"/>
            <a:ext cx="3357586" cy="195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000108"/>
            <a:ext cx="807246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объекта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технологическом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форсайте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объект определен сферой проведения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форсайта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авиастроение,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  <a:hlinkClick r:id="rId2" tooltip="Нанотехнологии"/>
              </a:rPr>
              <a:t>нанотехнологии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и т. д. В Общественно-политическом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форсайте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объект конструируется специально.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существенных условий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Существенные условия — целевые показатели, которых мы хотим достигнуть в будущем.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форсайта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принципиальным является, чтобы существенные условия отражали качественное изменение (например, снижение веса летательных аппаратов) и имели количественное выражение.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71802" y="214290"/>
            <a:ext cx="41465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Форсайта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642918"/>
            <a:ext cx="7572428" cy="5740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Сканирование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Этап предполагает формирование «карты сферы»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2" tooltip="Стейкхолдер"/>
              </a:rPr>
              <a:t>стейкхолдеры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эксперты, компании), выбор методов исследования и проведение экспертных опросов.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4. 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Альтернативы будущего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Этап предполагает выделение тенденций, которые можно спрогнозировать, выделение зон неопределенности и формирование возможных сценариев будущего.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5. 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Планирование и Исполнение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Этап предполагает разработку и создание дорожных карт, включение всех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стейкхолдеров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обсуждение будущего, изменение стратегии и действий заказчика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форсайта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(изменение стратегии, формирование новых проектов и программ).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750099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Базовые принципы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форсайта</a:t>
            </a:r>
            <a:endParaRPr lang="en-US" sz="36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Будущее творимо; оно зависит от прилагаемых усилий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Будущее вариативно (возможно много вариантов будущего)- оно не проистекает из прошлого и зависит от решений, которые будут предприняты участниками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Есть зоны, по отношению к которой можно строить прогнозы, но наши действия не предопределены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Будущее нельзя спрогнозировать или предсказать, можно быть к нему готовым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428604"/>
            <a:ext cx="5614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428736"/>
            <a:ext cx="72152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информационно-методический банк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образовательных технологий, методик, методов,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приемов;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привить интерес и любовь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спорту, через новые технологии;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пропусков занятий по болезни;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сформированость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детей базовых знаний о здоровье как факторе успешной учебы и социализации;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школьных и семейных традиций активного отдыха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плочение коллектива в классе.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здоровый дух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9AFE"/>
              </a:clrFrom>
              <a:clrTo>
                <a:srgbClr val="FF9A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4929198"/>
            <a:ext cx="2214578" cy="164307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642918"/>
            <a:ext cx="78581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Сохранение и укрепление здоровья детей – одна из главных стратегических задач страны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регламентируется и обеспечивается такими нормативно-правовыми документами, как Закон РФ «Об образовании» (ст.51), «О санитарно-эпидемиологическом благополучии населения», а также Указами Президента России «О неотложных мерах по обеспечению здоровья населения Российской Федерации», «Об утверждении основных направлений государственной социальной политики по улучшению положения детей в Российской Федерации» и др.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Здоровье человека зависит 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20%  - от наследственных факторов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20% –  от природного окружения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10% – от уровня здравоохранения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50% – от образа жизни человека.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6380" y="3214686"/>
            <a:ext cx="3857620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24288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внимание!!!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31011" t="2795" r="32135" b="85404"/>
          <a:stretch>
            <a:fillRect/>
          </a:stretch>
        </p:blipFill>
        <p:spPr>
          <a:xfrm>
            <a:off x="2357422" y="0"/>
            <a:ext cx="4357718" cy="1357298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28596" y="1571612"/>
            <a:ext cx="2214578" cy="221457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Сохранение собственного здоровья , воспитание привычки к занятиям спорто</a:t>
            </a:r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4" name="Выноска с четырьмя стрелками 3"/>
          <p:cNvSpPr/>
          <p:nvPr/>
        </p:nvSpPr>
        <p:spPr>
          <a:xfrm>
            <a:off x="2643174" y="1428736"/>
            <a:ext cx="4071966" cy="2357454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Главные идеи</a:t>
            </a:r>
            <a:endParaRPr lang="ru-RU" sz="2400" b="1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715140" y="1500174"/>
            <a:ext cx="2143140" cy="221457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Стремление к воспитанию воли, характера, к достижению цели</a:t>
            </a:r>
            <a:endParaRPr lang="ru-RU" b="1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357554" y="3929066"/>
            <a:ext cx="2643206" cy="242889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Социальное благополучие и успешность человека невозможны без сохранения физического и психического здоровья</a:t>
            </a:r>
            <a:endParaRPr lang="ru-RU" b="1" dirty="0"/>
          </a:p>
        </p:txBody>
      </p:sp>
      <p:pic>
        <p:nvPicPr>
          <p:cNvPr id="7" name="Содержимое 3"/>
          <p:cNvPicPr>
            <a:picLocks/>
          </p:cNvPicPr>
          <p:nvPr/>
        </p:nvPicPr>
        <p:blipFill>
          <a:blip r:embed="rId2" cstate="print"/>
          <a:srcRect t="65000" r="73125"/>
          <a:stretch>
            <a:fillRect/>
          </a:stretch>
        </p:blipFill>
        <p:spPr>
          <a:xfrm>
            <a:off x="1000100" y="4643446"/>
            <a:ext cx="2071702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0298" y="2000240"/>
            <a:ext cx="4505340" cy="39719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728" y="714356"/>
            <a:ext cx="7072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Приоритетное направление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школы спортивно-оздоровительное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571480"/>
            <a:ext cx="60237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Инновации в воспитании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1500174"/>
            <a:ext cx="707236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Сегодня школа призвана формировать компетентности, которые позволят каждому выпускнику школы стать успешной личностью в самостоятельной жизни. </a:t>
            </a:r>
          </a:p>
          <a:p>
            <a:pP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Важным фактором эффективности образования становится внедрение новых педагогических технологий.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0034" y="2857496"/>
            <a:ext cx="8153400" cy="336710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это заранее спланированная массовая акция, в которой большая группа людей (</a:t>
            </a:r>
            <a:r>
              <a:rPr lang="ru-RU" sz="26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мобберы</a:t>
            </a:r>
            <a:r>
              <a:rPr lang="ru-RU" sz="26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 внезапно появляется в общественном месте, в течение нескольких минут люди с серьёзным видом выполняют заранее оговорённые действия абсурдного содержания (сценарий) и затем одновременно быстро расходятся в разные стороны, как ни в чём не бывало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http://moikompas.ru/img/compas/2008-10-30/fmob/273544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85728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3714752"/>
            <a:ext cx="7290646" cy="2533648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ФлешМоб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это представление,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рассчитанное  на случайных зрителей, у которых возникают неоднозначные чувства: полное недоумение, интерес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главное - стремление узнать,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ЖЕ на самом деле это такое?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moikompas.ru/img/compas/2008-10-30/fmob/26294990_or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85728"/>
            <a:ext cx="4071966" cy="300039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66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857232"/>
            <a:ext cx="3000396" cy="21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357562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857628"/>
            <a:ext cx="3143272" cy="23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57166"/>
            <a:ext cx="749808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Образовательный  </a:t>
            </a:r>
            <a:r>
              <a:rPr lang="ru-RU" b="1" i="1" dirty="0" err="1" smtClean="0"/>
              <a:t>геокешинг</a:t>
            </a:r>
            <a:r>
              <a:rPr lang="ru-RU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214422"/>
            <a:ext cx="7719274" cy="5033978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Данная технология позволяет сделать процесс обучения и воспитания действительно актуальным, личностно-значимым, интересным и творческим, в какой-то мере даже азартным;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Мощный инструмент, позволяющий поднять на качественно новый уровень и наполнить новым практическим содержанием организацию проектной деятельности школьников.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481</TotalTime>
  <Words>370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 Внедрение новых технологий в образовательный процесс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Образовательный  геокешинг  </vt:lpstr>
      <vt:lpstr>История игры геокешинг </vt:lpstr>
      <vt:lpstr>Слайд 11</vt:lpstr>
      <vt:lpstr> Варианты организации игры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space police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Переводится как «вспышка толпы»  или как «мгновенная толпа»)  </dc:title>
  <dc:creator>user</dc:creator>
  <cp:lastModifiedBy>Admin</cp:lastModifiedBy>
  <cp:revision>52</cp:revision>
  <dcterms:created xsi:type="dcterms:W3CDTF">2013-11-06T21:02:16Z</dcterms:created>
  <dcterms:modified xsi:type="dcterms:W3CDTF">2014-03-10T19:34:25Z</dcterms:modified>
</cp:coreProperties>
</file>