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8" r:id="rId3"/>
    <p:sldId id="262" r:id="rId4"/>
    <p:sldId id="272" r:id="rId5"/>
    <p:sldId id="261" r:id="rId6"/>
    <p:sldId id="270" r:id="rId7"/>
    <p:sldId id="28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3C09-27B2-439A-853E-F91BC48DA4A7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40E6-59B1-447A-AA26-649041D25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35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3C09-27B2-439A-853E-F91BC48DA4A7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40E6-59B1-447A-AA26-649041D25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73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3C09-27B2-439A-853E-F91BC48DA4A7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40E6-59B1-447A-AA26-649041D25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19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3C09-27B2-439A-853E-F91BC48DA4A7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40E6-59B1-447A-AA26-649041D25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53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3C09-27B2-439A-853E-F91BC48DA4A7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40E6-59B1-447A-AA26-649041D25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45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3C09-27B2-439A-853E-F91BC48DA4A7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40E6-59B1-447A-AA26-649041D25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12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3C09-27B2-439A-853E-F91BC48DA4A7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40E6-59B1-447A-AA26-649041D25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57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3C09-27B2-439A-853E-F91BC48DA4A7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40E6-59B1-447A-AA26-649041D25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84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3C09-27B2-439A-853E-F91BC48DA4A7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40E6-59B1-447A-AA26-649041D25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356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3C09-27B2-439A-853E-F91BC48DA4A7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40E6-59B1-447A-AA26-649041D25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80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3C09-27B2-439A-853E-F91BC48DA4A7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40E6-59B1-447A-AA26-649041D25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76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73C09-27B2-439A-853E-F91BC48DA4A7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40E6-59B1-447A-AA26-649041D25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6288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нивелир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37321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17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5" t="23663" r="18450" b="35911"/>
          <a:stretch/>
        </p:blipFill>
        <p:spPr bwMode="auto">
          <a:xfrm>
            <a:off x="2483768" y="3044638"/>
            <a:ext cx="5375448" cy="258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неровностей земной поверхности на плане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31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5157192"/>
            <a:ext cx="5842992" cy="96897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9" name="Полилиния 8"/>
          <p:cNvSpPr/>
          <p:nvPr/>
        </p:nvSpPr>
        <p:spPr>
          <a:xfrm>
            <a:off x="1270000" y="2556875"/>
            <a:ext cx="3947328" cy="1311863"/>
          </a:xfrm>
          <a:custGeom>
            <a:avLst/>
            <a:gdLst>
              <a:gd name="connsiteX0" fmla="*/ 0 w 3947328"/>
              <a:gd name="connsiteY0" fmla="*/ 1311863 h 1311863"/>
              <a:gd name="connsiteX1" fmla="*/ 584200 w 3947328"/>
              <a:gd name="connsiteY1" fmla="*/ 689563 h 1311863"/>
              <a:gd name="connsiteX2" fmla="*/ 584200 w 3947328"/>
              <a:gd name="connsiteY2" fmla="*/ 676863 h 1311863"/>
              <a:gd name="connsiteX3" fmla="*/ 723900 w 3947328"/>
              <a:gd name="connsiteY3" fmla="*/ 626063 h 1311863"/>
              <a:gd name="connsiteX4" fmla="*/ 889000 w 3947328"/>
              <a:gd name="connsiteY4" fmla="*/ 562563 h 1311863"/>
              <a:gd name="connsiteX5" fmla="*/ 1079500 w 3947328"/>
              <a:gd name="connsiteY5" fmla="*/ 473663 h 1311863"/>
              <a:gd name="connsiteX6" fmla="*/ 1219200 w 3947328"/>
              <a:gd name="connsiteY6" fmla="*/ 333963 h 1311863"/>
              <a:gd name="connsiteX7" fmla="*/ 1562100 w 3947328"/>
              <a:gd name="connsiteY7" fmla="*/ 41863 h 1311863"/>
              <a:gd name="connsiteX8" fmla="*/ 1612900 w 3947328"/>
              <a:gd name="connsiteY8" fmla="*/ 3763 h 1311863"/>
              <a:gd name="connsiteX9" fmla="*/ 1727200 w 3947328"/>
              <a:gd name="connsiteY9" fmla="*/ 3763 h 1311863"/>
              <a:gd name="connsiteX10" fmla="*/ 1955800 w 3947328"/>
              <a:gd name="connsiteY10" fmla="*/ 3763 h 1311863"/>
              <a:gd name="connsiteX11" fmla="*/ 2095500 w 3947328"/>
              <a:gd name="connsiteY11" fmla="*/ 54563 h 1311863"/>
              <a:gd name="connsiteX12" fmla="*/ 2311400 w 3947328"/>
              <a:gd name="connsiteY12" fmla="*/ 156163 h 1311863"/>
              <a:gd name="connsiteX13" fmla="*/ 2387600 w 3947328"/>
              <a:gd name="connsiteY13" fmla="*/ 308563 h 1311863"/>
              <a:gd name="connsiteX14" fmla="*/ 2552700 w 3947328"/>
              <a:gd name="connsiteY14" fmla="*/ 384763 h 1311863"/>
              <a:gd name="connsiteX15" fmla="*/ 2781300 w 3947328"/>
              <a:gd name="connsiteY15" fmla="*/ 575263 h 1311863"/>
              <a:gd name="connsiteX16" fmla="*/ 3073400 w 3947328"/>
              <a:gd name="connsiteY16" fmla="*/ 575263 h 1311863"/>
              <a:gd name="connsiteX17" fmla="*/ 3492500 w 3947328"/>
              <a:gd name="connsiteY17" fmla="*/ 778463 h 1311863"/>
              <a:gd name="connsiteX18" fmla="*/ 3733800 w 3947328"/>
              <a:gd name="connsiteY18" fmla="*/ 778463 h 1311863"/>
              <a:gd name="connsiteX19" fmla="*/ 3924300 w 3947328"/>
              <a:gd name="connsiteY19" fmla="*/ 803863 h 1311863"/>
              <a:gd name="connsiteX20" fmla="*/ 3937000 w 3947328"/>
              <a:gd name="connsiteY20" fmla="*/ 803863 h 13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47328" h="1311863">
                <a:moveTo>
                  <a:pt x="0" y="1311863"/>
                </a:moveTo>
                <a:lnTo>
                  <a:pt x="584200" y="689563"/>
                </a:lnTo>
                <a:cubicBezTo>
                  <a:pt x="681567" y="583730"/>
                  <a:pt x="560917" y="687446"/>
                  <a:pt x="584200" y="676863"/>
                </a:cubicBezTo>
                <a:cubicBezTo>
                  <a:pt x="607483" y="666280"/>
                  <a:pt x="723900" y="626063"/>
                  <a:pt x="723900" y="626063"/>
                </a:cubicBezTo>
                <a:cubicBezTo>
                  <a:pt x="774700" y="607013"/>
                  <a:pt x="829733" y="587963"/>
                  <a:pt x="889000" y="562563"/>
                </a:cubicBezTo>
                <a:cubicBezTo>
                  <a:pt x="948267" y="537163"/>
                  <a:pt x="1024467" y="511763"/>
                  <a:pt x="1079500" y="473663"/>
                </a:cubicBezTo>
                <a:cubicBezTo>
                  <a:pt x="1134533" y="435563"/>
                  <a:pt x="1138767" y="405930"/>
                  <a:pt x="1219200" y="333963"/>
                </a:cubicBezTo>
                <a:cubicBezTo>
                  <a:pt x="1299633" y="261996"/>
                  <a:pt x="1496483" y="96896"/>
                  <a:pt x="1562100" y="41863"/>
                </a:cubicBezTo>
                <a:cubicBezTo>
                  <a:pt x="1627717" y="-13170"/>
                  <a:pt x="1585383" y="10113"/>
                  <a:pt x="1612900" y="3763"/>
                </a:cubicBezTo>
                <a:cubicBezTo>
                  <a:pt x="1640417" y="-2587"/>
                  <a:pt x="1727200" y="3763"/>
                  <a:pt x="1727200" y="3763"/>
                </a:cubicBezTo>
                <a:cubicBezTo>
                  <a:pt x="1784350" y="3763"/>
                  <a:pt x="1894417" y="-4704"/>
                  <a:pt x="1955800" y="3763"/>
                </a:cubicBezTo>
                <a:cubicBezTo>
                  <a:pt x="2017183" y="12230"/>
                  <a:pt x="2036233" y="29163"/>
                  <a:pt x="2095500" y="54563"/>
                </a:cubicBezTo>
                <a:cubicBezTo>
                  <a:pt x="2154767" y="79963"/>
                  <a:pt x="2262717" y="113830"/>
                  <a:pt x="2311400" y="156163"/>
                </a:cubicBezTo>
                <a:cubicBezTo>
                  <a:pt x="2360083" y="198496"/>
                  <a:pt x="2347383" y="270463"/>
                  <a:pt x="2387600" y="308563"/>
                </a:cubicBezTo>
                <a:cubicBezTo>
                  <a:pt x="2427817" y="346663"/>
                  <a:pt x="2487083" y="340313"/>
                  <a:pt x="2552700" y="384763"/>
                </a:cubicBezTo>
                <a:cubicBezTo>
                  <a:pt x="2618317" y="429213"/>
                  <a:pt x="2694517" y="543513"/>
                  <a:pt x="2781300" y="575263"/>
                </a:cubicBezTo>
                <a:cubicBezTo>
                  <a:pt x="2868083" y="607013"/>
                  <a:pt x="2954867" y="541396"/>
                  <a:pt x="3073400" y="575263"/>
                </a:cubicBezTo>
                <a:cubicBezTo>
                  <a:pt x="3191933" y="609130"/>
                  <a:pt x="3382433" y="744596"/>
                  <a:pt x="3492500" y="778463"/>
                </a:cubicBezTo>
                <a:cubicBezTo>
                  <a:pt x="3602567" y="812330"/>
                  <a:pt x="3661833" y="774230"/>
                  <a:pt x="3733800" y="778463"/>
                </a:cubicBezTo>
                <a:cubicBezTo>
                  <a:pt x="3805767" y="782696"/>
                  <a:pt x="3890433" y="799630"/>
                  <a:pt x="3924300" y="803863"/>
                </a:cubicBezTo>
                <a:cubicBezTo>
                  <a:pt x="3958167" y="808096"/>
                  <a:pt x="3947583" y="805979"/>
                  <a:pt x="3937000" y="8038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62932" y="3423663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</a:t>
            </a:r>
            <a:endParaRPr lang="ru-RU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87587"/>
            <a:ext cx="6889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055" y="2556874"/>
            <a:ext cx="6889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96" y="2817296"/>
            <a:ext cx="6889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43" y="3090862"/>
            <a:ext cx="6889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300535" y="3613666"/>
            <a:ext cx="6791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052042" y="2796658"/>
            <a:ext cx="97700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1893663" y="3083995"/>
            <a:ext cx="97700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840" y="2842408"/>
            <a:ext cx="6889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69588"/>
            <a:ext cx="6889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Прямая соединительная линия 31"/>
          <p:cNvCxnSpPr/>
          <p:nvPr/>
        </p:nvCxnSpPr>
        <p:spPr>
          <a:xfrm>
            <a:off x="3851920" y="3083996"/>
            <a:ext cx="1336137" cy="1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243664" y="2842409"/>
            <a:ext cx="1276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88" y="2287587"/>
            <a:ext cx="740415" cy="91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Прямая соединительная линия 36"/>
          <p:cNvCxnSpPr/>
          <p:nvPr/>
        </p:nvCxnSpPr>
        <p:spPr>
          <a:xfrm flipV="1">
            <a:off x="2594471" y="2569587"/>
            <a:ext cx="97700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1592609" y="3310202"/>
            <a:ext cx="97700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58976" y="4149080"/>
            <a:ext cx="268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Абсолютная высота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39505" y="4559261"/>
            <a:ext cx="2972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Относительная высота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12360" y="6309320"/>
            <a:ext cx="1185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17, 19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29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27" y="476672"/>
            <a:ext cx="837316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47864" y="1700808"/>
            <a:ext cx="64807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88036" y="1124744"/>
            <a:ext cx="64807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75372" y="2020488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15544" y="1916832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72012" y="764704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907704" y="2780928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73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/>
      <p:bldP spid="10" grpId="0"/>
      <p:bldP spid="3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4725144"/>
            <a:ext cx="3898776" cy="1401019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 высоты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2" b="13319"/>
          <a:stretch/>
        </p:blipFill>
        <p:spPr bwMode="auto">
          <a:xfrm>
            <a:off x="4179416" y="380824"/>
            <a:ext cx="4310155" cy="417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124744"/>
            <a:ext cx="2880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Горизонтали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изогипсы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 19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21075144">
            <a:off x="2551438" y="1127214"/>
            <a:ext cx="311896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9532" y="2420888"/>
            <a:ext cx="504056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5596" y="2420888"/>
            <a:ext cx="9001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7164288" y="2852936"/>
            <a:ext cx="648072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12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7" b="17155"/>
          <a:stretch/>
        </p:blipFill>
        <p:spPr bwMode="auto">
          <a:xfrm>
            <a:off x="2340844" y="486584"/>
            <a:ext cx="4467324" cy="417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19304229">
            <a:off x="2451222" y="69402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Западный склон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5661248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Чем _________расположены горизонтали, тем _______склон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6708" y="558539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ближе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558539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круче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556" y="616530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Чем _________расположены горизонтали, тем__________         склон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65300" y="606135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дальше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5183" y="6165304"/>
            <a:ext cx="188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олее пологий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52120" y="4293096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66668" y="362636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0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62848" y="33205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5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85986" y="353849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10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95338" y="314595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15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123394" y="33538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25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06168" y="429309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14042" y="353849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20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9463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Documents and Settings\User\Мои документы\Мои рисунки\MP Navigator\2013_10_21\IMG_000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992888" cy="26950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39752" y="400506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410740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456907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бергштрихи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119108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Холм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114344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Впадина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42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295" y="36090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  П.7, зад. 5,6 (письменно)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3501" y="4169567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022" y="2291928"/>
            <a:ext cx="7985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077" y="3340893"/>
            <a:ext cx="7985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573" y="3863826"/>
            <a:ext cx="798645" cy="85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03117"/>
            <a:ext cx="7985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573" y="2801143"/>
            <a:ext cx="7985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117" y="3063875"/>
            <a:ext cx="7985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2993629" y="2350294"/>
            <a:ext cx="2781300" cy="2286000"/>
          </a:xfrm>
          <a:custGeom>
            <a:avLst/>
            <a:gdLst>
              <a:gd name="connsiteX0" fmla="*/ 0 w 2781300"/>
              <a:gd name="connsiteY0" fmla="*/ 2286000 h 2286000"/>
              <a:gd name="connsiteX1" fmla="*/ 127000 w 2781300"/>
              <a:gd name="connsiteY1" fmla="*/ 2044700 h 2286000"/>
              <a:gd name="connsiteX2" fmla="*/ 330200 w 2781300"/>
              <a:gd name="connsiteY2" fmla="*/ 1739900 h 2286000"/>
              <a:gd name="connsiteX3" fmla="*/ 533400 w 2781300"/>
              <a:gd name="connsiteY3" fmla="*/ 1409700 h 2286000"/>
              <a:gd name="connsiteX4" fmla="*/ 558800 w 2781300"/>
              <a:gd name="connsiteY4" fmla="*/ 1346200 h 2286000"/>
              <a:gd name="connsiteX5" fmla="*/ 749300 w 2781300"/>
              <a:gd name="connsiteY5" fmla="*/ 1054100 h 2286000"/>
              <a:gd name="connsiteX6" fmla="*/ 825500 w 2781300"/>
              <a:gd name="connsiteY6" fmla="*/ 977900 h 2286000"/>
              <a:gd name="connsiteX7" fmla="*/ 889000 w 2781300"/>
              <a:gd name="connsiteY7" fmla="*/ 927100 h 2286000"/>
              <a:gd name="connsiteX8" fmla="*/ 977900 w 2781300"/>
              <a:gd name="connsiteY8" fmla="*/ 787400 h 2286000"/>
              <a:gd name="connsiteX9" fmla="*/ 1206500 w 2781300"/>
              <a:gd name="connsiteY9" fmla="*/ 609600 h 2286000"/>
              <a:gd name="connsiteX10" fmla="*/ 1320800 w 2781300"/>
              <a:gd name="connsiteY10" fmla="*/ 520700 h 2286000"/>
              <a:gd name="connsiteX11" fmla="*/ 1714500 w 2781300"/>
              <a:gd name="connsiteY11" fmla="*/ 190500 h 2286000"/>
              <a:gd name="connsiteX12" fmla="*/ 1739900 w 2781300"/>
              <a:gd name="connsiteY12" fmla="*/ 165100 h 2286000"/>
              <a:gd name="connsiteX13" fmla="*/ 1892300 w 2781300"/>
              <a:gd name="connsiteY13" fmla="*/ 101600 h 2286000"/>
              <a:gd name="connsiteX14" fmla="*/ 2070100 w 2781300"/>
              <a:gd name="connsiteY14" fmla="*/ 63500 h 2286000"/>
              <a:gd name="connsiteX15" fmla="*/ 2197100 w 2781300"/>
              <a:gd name="connsiteY15" fmla="*/ 50800 h 2286000"/>
              <a:gd name="connsiteX16" fmla="*/ 2425700 w 2781300"/>
              <a:gd name="connsiteY16" fmla="*/ 25400 h 2286000"/>
              <a:gd name="connsiteX17" fmla="*/ 2540000 w 2781300"/>
              <a:gd name="connsiteY17" fmla="*/ 12700 h 2286000"/>
              <a:gd name="connsiteX18" fmla="*/ 2781300 w 2781300"/>
              <a:gd name="connsiteY18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81300" h="2286000">
                <a:moveTo>
                  <a:pt x="0" y="2286000"/>
                </a:moveTo>
                <a:cubicBezTo>
                  <a:pt x="35983" y="2210858"/>
                  <a:pt x="71967" y="2135717"/>
                  <a:pt x="127000" y="2044700"/>
                </a:cubicBezTo>
                <a:cubicBezTo>
                  <a:pt x="182033" y="1953683"/>
                  <a:pt x="262467" y="1845733"/>
                  <a:pt x="330200" y="1739900"/>
                </a:cubicBezTo>
                <a:cubicBezTo>
                  <a:pt x="397933" y="1634067"/>
                  <a:pt x="495300" y="1475317"/>
                  <a:pt x="533400" y="1409700"/>
                </a:cubicBezTo>
                <a:cubicBezTo>
                  <a:pt x="571500" y="1344083"/>
                  <a:pt x="522817" y="1405467"/>
                  <a:pt x="558800" y="1346200"/>
                </a:cubicBezTo>
                <a:cubicBezTo>
                  <a:pt x="594783" y="1286933"/>
                  <a:pt x="704850" y="1115483"/>
                  <a:pt x="749300" y="1054100"/>
                </a:cubicBezTo>
                <a:cubicBezTo>
                  <a:pt x="793750" y="992717"/>
                  <a:pt x="802217" y="999067"/>
                  <a:pt x="825500" y="977900"/>
                </a:cubicBezTo>
                <a:cubicBezTo>
                  <a:pt x="848783" y="956733"/>
                  <a:pt x="863600" y="958850"/>
                  <a:pt x="889000" y="927100"/>
                </a:cubicBezTo>
                <a:cubicBezTo>
                  <a:pt x="914400" y="895350"/>
                  <a:pt x="924983" y="840317"/>
                  <a:pt x="977900" y="787400"/>
                </a:cubicBezTo>
                <a:cubicBezTo>
                  <a:pt x="1030817" y="734483"/>
                  <a:pt x="1206500" y="609600"/>
                  <a:pt x="1206500" y="609600"/>
                </a:cubicBezTo>
                <a:cubicBezTo>
                  <a:pt x="1263650" y="565150"/>
                  <a:pt x="1236133" y="590550"/>
                  <a:pt x="1320800" y="520700"/>
                </a:cubicBezTo>
                <a:cubicBezTo>
                  <a:pt x="1405467" y="450850"/>
                  <a:pt x="1644650" y="249767"/>
                  <a:pt x="1714500" y="190500"/>
                </a:cubicBezTo>
                <a:cubicBezTo>
                  <a:pt x="1784350" y="131233"/>
                  <a:pt x="1710267" y="179917"/>
                  <a:pt x="1739900" y="165100"/>
                </a:cubicBezTo>
                <a:cubicBezTo>
                  <a:pt x="1769533" y="150283"/>
                  <a:pt x="1837267" y="118533"/>
                  <a:pt x="1892300" y="101600"/>
                </a:cubicBezTo>
                <a:cubicBezTo>
                  <a:pt x="1947333" y="84667"/>
                  <a:pt x="2019300" y="71967"/>
                  <a:pt x="2070100" y="63500"/>
                </a:cubicBezTo>
                <a:cubicBezTo>
                  <a:pt x="2120900" y="55033"/>
                  <a:pt x="2197100" y="50800"/>
                  <a:pt x="2197100" y="50800"/>
                </a:cubicBezTo>
                <a:lnTo>
                  <a:pt x="2425700" y="25400"/>
                </a:lnTo>
                <a:cubicBezTo>
                  <a:pt x="2482850" y="19050"/>
                  <a:pt x="2480733" y="16933"/>
                  <a:pt x="2540000" y="12700"/>
                </a:cubicBezTo>
                <a:cubicBezTo>
                  <a:pt x="2599267" y="8467"/>
                  <a:pt x="2781300" y="0"/>
                  <a:pt x="2781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53" y="2544763"/>
            <a:ext cx="7985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278" y="1997869"/>
            <a:ext cx="7985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27017" y="1888629"/>
            <a:ext cx="2312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2020" y="2444750"/>
            <a:ext cx="3457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г</a:t>
            </a:r>
            <a:r>
              <a:rPr lang="ru-RU" sz="2400" dirty="0" smtClean="0"/>
              <a:t> о р и з о н т а л и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637280" y="2801143"/>
            <a:ext cx="2491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</a:t>
            </a:r>
            <a:r>
              <a:rPr lang="ru-RU" sz="2400" dirty="0" smtClean="0"/>
              <a:t> и в е л и р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637280" y="3249016"/>
            <a:ext cx="3755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а</a:t>
            </a:r>
            <a:r>
              <a:rPr lang="ru-RU" sz="2400" dirty="0" smtClean="0"/>
              <a:t> б с о л ю т н а я  высота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241217" y="3667220"/>
            <a:ext cx="4682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 т н о с и т е л ь н а я  высота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113709" y="4032535"/>
            <a:ext cx="280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  <a:cs typeface="Times New Roman" panose="02020603050405020304" pitchFamily="18" charset="0"/>
              </a:rPr>
              <a:t>б</a:t>
            </a: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 е р г ш т р и х и</a:t>
            </a:r>
            <a:endParaRPr lang="ru-RU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6096" y="445049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</a:t>
            </a:r>
            <a:r>
              <a:rPr lang="ru-RU" sz="2400" dirty="0" smtClean="0"/>
              <a:t> е л ь е ф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37280" y="2555885"/>
            <a:ext cx="360040" cy="23095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70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140</Words>
  <Application>Microsoft Office PowerPoint</Application>
  <PresentationFormat>Экран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нивелир</vt:lpstr>
      <vt:lpstr>Презентация PowerPoint</vt:lpstr>
      <vt:lpstr>T</vt:lpstr>
      <vt:lpstr>Презентация PowerPoint</vt:lpstr>
      <vt:lpstr> </vt:lpstr>
      <vt:lpstr>Презентация PowerPoint</vt:lpstr>
      <vt:lpstr>Д/З   П.7, зад. 5,6 (письменно)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66</cp:revision>
  <dcterms:created xsi:type="dcterms:W3CDTF">2013-10-21T03:55:41Z</dcterms:created>
  <dcterms:modified xsi:type="dcterms:W3CDTF">2013-11-07T08:01:12Z</dcterms:modified>
</cp:coreProperties>
</file>