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2C9E-8F6F-489C-867C-3C0F725EA2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0551"/>
      </p:ext>
    </p:extLst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BEBA-A0EE-4ED1-A8AF-1A4A8E05EE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45995"/>
      </p:ext>
    </p:extLst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205F-01C9-4B29-A9CA-56E0CD5AC7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12660"/>
      </p:ext>
    </p:extLst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85A8-7586-41FF-82A8-1BECF3AC52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93346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CA53-1EAE-47EC-9928-3799EB833F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4187"/>
      </p:ext>
    </p:extLst>
  </p:cSld>
  <p:clrMapOvr>
    <a:masterClrMapping/>
  </p:clrMapOvr>
  <p:transition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0A4D-6239-42BA-A305-83AC2AAC8C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729"/>
      </p:ext>
    </p:extLst>
  </p:cSld>
  <p:clrMapOvr>
    <a:masterClrMapping/>
  </p:clrMapOvr>
  <p:transition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CE84-318D-4B58-AB48-DE6E91F3DC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89688"/>
      </p:ext>
    </p:extLst>
  </p:cSld>
  <p:clrMapOvr>
    <a:masterClrMapping/>
  </p:clrMapOvr>
  <p:transition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0236-1F63-42C6-B701-8D8195DC68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3634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BE5D-9C67-4E5F-824E-FE04C79A7E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90133"/>
      </p:ext>
    </p:extLst>
  </p:cSld>
  <p:clrMapOvr>
    <a:masterClrMapping/>
  </p:clrMapOvr>
  <p:transition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732-0C6C-4EDE-9869-FB60B91455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4056"/>
      </p:ext>
    </p:extLst>
  </p:cSld>
  <p:clrMapOvr>
    <a:masterClrMapping/>
  </p:clrMapOvr>
  <p:transition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B9BF-3649-4C8D-9442-891860D3AC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78331"/>
      </p:ext>
    </p:extLst>
  </p:cSld>
  <p:clrMapOvr>
    <a:masterClrMapping/>
  </p:clrMapOvr>
  <p:transition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5 w 2123"/>
                <a:gd name="T1" fmla="*/ 789 h 1696"/>
                <a:gd name="T2" fmla="*/ 529 w 2123"/>
                <a:gd name="T3" fmla="*/ 517 h 1696"/>
                <a:gd name="T4" fmla="*/ 655 w 2123"/>
                <a:gd name="T5" fmla="*/ 300 h 1696"/>
                <a:gd name="T6" fmla="*/ 902 w 2123"/>
                <a:gd name="T7" fmla="*/ 445 h 1696"/>
                <a:gd name="T8" fmla="*/ 1184 w 2123"/>
                <a:gd name="T9" fmla="*/ 657 h 1696"/>
                <a:gd name="T10" fmla="*/ 1443 w 2123"/>
                <a:gd name="T11" fmla="*/ 839 h 1696"/>
                <a:gd name="T12" fmla="*/ 1755 w 2123"/>
                <a:gd name="T13" fmla="*/ 1029 h 1696"/>
                <a:gd name="T14" fmla="*/ 1833 w 2123"/>
                <a:gd name="T15" fmla="*/ 1069 h 1696"/>
                <a:gd name="T16" fmla="*/ 1790 w 2123"/>
                <a:gd name="T17" fmla="*/ 1025 h 1696"/>
                <a:gd name="T18" fmla="*/ 1376 w 2123"/>
                <a:gd name="T19" fmla="*/ 758 h 1696"/>
                <a:gd name="T20" fmla="*/ 1058 w 2123"/>
                <a:gd name="T21" fmla="*/ 517 h 1696"/>
                <a:gd name="T22" fmla="*/ 703 w 2123"/>
                <a:gd name="T23" fmla="*/ 249 h 1696"/>
                <a:gd name="T24" fmla="*/ 974 w 2123"/>
                <a:gd name="T25" fmla="*/ 235 h 1696"/>
                <a:gd name="T26" fmla="*/ 1251 w 2123"/>
                <a:gd name="T27" fmla="*/ 240 h 1696"/>
                <a:gd name="T28" fmla="*/ 1574 w 2123"/>
                <a:gd name="T29" fmla="*/ 203 h 1696"/>
                <a:gd name="T30" fmla="*/ 2068 w 2123"/>
                <a:gd name="T31" fmla="*/ 148 h 1696"/>
                <a:gd name="T32" fmla="*/ 2020 w 2123"/>
                <a:gd name="T33" fmla="*/ 131 h 1696"/>
                <a:gd name="T34" fmla="*/ 1503 w 2123"/>
                <a:gd name="T35" fmla="*/ 195 h 1696"/>
                <a:gd name="T36" fmla="*/ 1178 w 2123"/>
                <a:gd name="T37" fmla="*/ 208 h 1696"/>
                <a:gd name="T38" fmla="*/ 739 w 2123"/>
                <a:gd name="T39" fmla="*/ 195 h 1696"/>
                <a:gd name="T40" fmla="*/ 799 w 2123"/>
                <a:gd name="T41" fmla="*/ 172 h 1696"/>
                <a:gd name="T42" fmla="*/ 1112 w 2123"/>
                <a:gd name="T43" fmla="*/ 0 h 1696"/>
                <a:gd name="T44" fmla="*/ 1058 w 2123"/>
                <a:gd name="T45" fmla="*/ 23 h 1696"/>
                <a:gd name="T46" fmla="*/ 985 w 2123"/>
                <a:gd name="T47" fmla="*/ 63 h 1696"/>
                <a:gd name="T48" fmla="*/ 835 w 2123"/>
                <a:gd name="T49" fmla="*/ 145 h 1696"/>
                <a:gd name="T50" fmla="*/ 655 w 2123"/>
                <a:gd name="T51" fmla="*/ 213 h 1696"/>
                <a:gd name="T52" fmla="*/ 619 w 2123"/>
                <a:gd name="T53" fmla="*/ 272 h 1696"/>
                <a:gd name="T54" fmla="*/ 295 w 2123"/>
                <a:gd name="T55" fmla="*/ 445 h 1696"/>
                <a:gd name="T56" fmla="*/ 0 w 2123"/>
                <a:gd name="T57" fmla="*/ 549 h 1696"/>
                <a:gd name="T58" fmla="*/ 0 w 2123"/>
                <a:gd name="T59" fmla="*/ 553 h 1696"/>
                <a:gd name="T60" fmla="*/ 0 w 2123"/>
                <a:gd name="T61" fmla="*/ 581 h 1696"/>
                <a:gd name="T62" fmla="*/ 289 w 2123"/>
                <a:gd name="T63" fmla="*/ 480 h 1696"/>
                <a:gd name="T64" fmla="*/ 577 w 2123"/>
                <a:gd name="T65" fmla="*/ 326 h 1696"/>
                <a:gd name="T66" fmla="*/ 493 w 2123"/>
                <a:gd name="T67" fmla="*/ 508 h 1696"/>
                <a:gd name="T68" fmla="*/ 511 w 2123"/>
                <a:gd name="T69" fmla="*/ 753 h 1696"/>
                <a:gd name="T70" fmla="*/ 450 w 2123"/>
                <a:gd name="T71" fmla="*/ 883 h 1696"/>
                <a:gd name="T72" fmla="*/ 319 w 2123"/>
                <a:gd name="T73" fmla="*/ 1120 h 1696"/>
                <a:gd name="T74" fmla="*/ 313 w 2123"/>
                <a:gd name="T75" fmla="*/ 1283 h 1696"/>
                <a:gd name="T76" fmla="*/ 319 w 2123"/>
                <a:gd name="T77" fmla="*/ 1283 h 1696"/>
                <a:gd name="T78" fmla="*/ 337 w 2123"/>
                <a:gd name="T79" fmla="*/ 1175 h 1696"/>
                <a:gd name="T80" fmla="*/ 565 w 2123"/>
                <a:gd name="T81" fmla="*/ 789 h 1696"/>
                <a:gd name="T82" fmla="*/ 565 w 2123"/>
                <a:gd name="T83" fmla="*/ 789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8 w 969"/>
                <a:gd name="T1" fmla="*/ 1201 h 1192"/>
                <a:gd name="T2" fmla="*/ 500 w 969"/>
                <a:gd name="T3" fmla="*/ 1207 h 1192"/>
                <a:gd name="T4" fmla="*/ 590 w 969"/>
                <a:gd name="T5" fmla="*/ 1165 h 1192"/>
                <a:gd name="T6" fmla="*/ 828 w 969"/>
                <a:gd name="T7" fmla="*/ 1100 h 1192"/>
                <a:gd name="T8" fmla="*/ 953 w 969"/>
                <a:gd name="T9" fmla="*/ 1070 h 1192"/>
                <a:gd name="T10" fmla="*/ 774 w 969"/>
                <a:gd name="T11" fmla="*/ 1001 h 1192"/>
                <a:gd name="T12" fmla="*/ 566 w 969"/>
                <a:gd name="T13" fmla="*/ 963 h 1192"/>
                <a:gd name="T14" fmla="*/ 202 w 969"/>
                <a:gd name="T15" fmla="*/ 981 h 1192"/>
                <a:gd name="T16" fmla="*/ 304 w 969"/>
                <a:gd name="T17" fmla="*/ 903 h 1192"/>
                <a:gd name="T18" fmla="*/ 506 w 969"/>
                <a:gd name="T19" fmla="*/ 813 h 1192"/>
                <a:gd name="T20" fmla="*/ 709 w 969"/>
                <a:gd name="T21" fmla="*/ 681 h 1192"/>
                <a:gd name="T22" fmla="*/ 715 w 969"/>
                <a:gd name="T23" fmla="*/ 681 h 1192"/>
                <a:gd name="T24" fmla="*/ 727 w 969"/>
                <a:gd name="T25" fmla="*/ 675 h 1192"/>
                <a:gd name="T26" fmla="*/ 768 w 969"/>
                <a:gd name="T27" fmla="*/ 657 h 1192"/>
                <a:gd name="T28" fmla="*/ 792 w 969"/>
                <a:gd name="T29" fmla="*/ 651 h 1192"/>
                <a:gd name="T30" fmla="*/ 804 w 969"/>
                <a:gd name="T31" fmla="*/ 639 h 1192"/>
                <a:gd name="T32" fmla="*/ 810 w 969"/>
                <a:gd name="T33" fmla="*/ 627 h 1192"/>
                <a:gd name="T34" fmla="*/ 804 w 969"/>
                <a:gd name="T35" fmla="*/ 621 h 1192"/>
                <a:gd name="T36" fmla="*/ 798 w 969"/>
                <a:gd name="T37" fmla="*/ 609 h 1192"/>
                <a:gd name="T38" fmla="*/ 798 w 969"/>
                <a:gd name="T39" fmla="*/ 580 h 1192"/>
                <a:gd name="T40" fmla="*/ 810 w 969"/>
                <a:gd name="T41" fmla="*/ 550 h 1192"/>
                <a:gd name="T42" fmla="*/ 822 w 969"/>
                <a:gd name="T43" fmla="*/ 520 h 1192"/>
                <a:gd name="T44" fmla="*/ 840 w 969"/>
                <a:gd name="T45" fmla="*/ 490 h 1192"/>
                <a:gd name="T46" fmla="*/ 853 w 969"/>
                <a:gd name="T47" fmla="*/ 460 h 1192"/>
                <a:gd name="T48" fmla="*/ 861 w 969"/>
                <a:gd name="T49" fmla="*/ 442 h 1192"/>
                <a:gd name="T50" fmla="*/ 869 w 969"/>
                <a:gd name="T51" fmla="*/ 436 h 1192"/>
                <a:gd name="T52" fmla="*/ 869 w 969"/>
                <a:gd name="T53" fmla="*/ 352 h 1192"/>
                <a:gd name="T54" fmla="*/ 869 w 969"/>
                <a:gd name="T55" fmla="*/ 346 h 1192"/>
                <a:gd name="T56" fmla="*/ 875 w 969"/>
                <a:gd name="T57" fmla="*/ 340 h 1192"/>
                <a:gd name="T58" fmla="*/ 893 w 969"/>
                <a:gd name="T59" fmla="*/ 310 h 1192"/>
                <a:gd name="T60" fmla="*/ 905 w 969"/>
                <a:gd name="T61" fmla="*/ 274 h 1192"/>
                <a:gd name="T62" fmla="*/ 917 w 969"/>
                <a:gd name="T63" fmla="*/ 244 h 1192"/>
                <a:gd name="T64" fmla="*/ 923 w 969"/>
                <a:gd name="T65" fmla="*/ 232 h 1192"/>
                <a:gd name="T66" fmla="*/ 929 w 969"/>
                <a:gd name="T67" fmla="*/ 220 h 1192"/>
                <a:gd name="T68" fmla="*/ 947 w 969"/>
                <a:gd name="T69" fmla="*/ 173 h 1192"/>
                <a:gd name="T70" fmla="*/ 965 w 969"/>
                <a:gd name="T71" fmla="*/ 137 h 1192"/>
                <a:gd name="T72" fmla="*/ 971 w 969"/>
                <a:gd name="T73" fmla="*/ 125 h 1192"/>
                <a:gd name="T74" fmla="*/ 971 w 969"/>
                <a:gd name="T75" fmla="*/ 119 h 1192"/>
                <a:gd name="T76" fmla="*/ 989 w 969"/>
                <a:gd name="T77" fmla="*/ 0 h 1192"/>
                <a:gd name="T78" fmla="*/ 965 w 969"/>
                <a:gd name="T79" fmla="*/ 47 h 1192"/>
                <a:gd name="T80" fmla="*/ 798 w 969"/>
                <a:gd name="T81" fmla="*/ 113 h 1192"/>
                <a:gd name="T82" fmla="*/ 721 w 969"/>
                <a:gd name="T83" fmla="*/ 161 h 1192"/>
                <a:gd name="T84" fmla="*/ 470 w 969"/>
                <a:gd name="T85" fmla="*/ 238 h 1192"/>
                <a:gd name="T86" fmla="*/ 286 w 969"/>
                <a:gd name="T87" fmla="*/ 292 h 1192"/>
                <a:gd name="T88" fmla="*/ 178 w 969"/>
                <a:gd name="T89" fmla="*/ 298 h 1192"/>
                <a:gd name="T90" fmla="*/ 12 w 969"/>
                <a:gd name="T91" fmla="*/ 490 h 1192"/>
                <a:gd name="T92" fmla="*/ 0 w 969"/>
                <a:gd name="T93" fmla="*/ 514 h 1192"/>
                <a:gd name="T94" fmla="*/ 0 w 969"/>
                <a:gd name="T95" fmla="*/ 1201 h 1192"/>
                <a:gd name="T96" fmla="*/ 96 w 969"/>
                <a:gd name="T97" fmla="*/ 1195 h 1192"/>
                <a:gd name="T98" fmla="*/ 328 w 969"/>
                <a:gd name="T99" fmla="*/ 1201 h 1192"/>
                <a:gd name="T100" fmla="*/ 328 w 969"/>
                <a:gd name="T101" fmla="*/ 120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4 w 2176"/>
                <a:gd name="T1" fmla="*/ 777 h 1505"/>
                <a:gd name="T2" fmla="*/ 1215 w 2176"/>
                <a:gd name="T3" fmla="*/ 1245 h 1505"/>
                <a:gd name="T4" fmla="*/ 976 w 2176"/>
                <a:gd name="T5" fmla="*/ 1203 h 1505"/>
                <a:gd name="T6" fmla="*/ 738 w 2176"/>
                <a:gd name="T7" fmla="*/ 1137 h 1505"/>
                <a:gd name="T8" fmla="*/ 452 w 2176"/>
                <a:gd name="T9" fmla="*/ 1119 h 1505"/>
                <a:gd name="T10" fmla="*/ 0 w 2176"/>
                <a:gd name="T11" fmla="*/ 1089 h 1505"/>
                <a:gd name="T12" fmla="*/ 30 w 2176"/>
                <a:gd name="T13" fmla="*/ 1125 h 1505"/>
                <a:gd name="T14" fmla="*/ 506 w 2176"/>
                <a:gd name="T15" fmla="*/ 1143 h 1505"/>
                <a:gd name="T16" fmla="*/ 792 w 2176"/>
                <a:gd name="T17" fmla="*/ 1197 h 1505"/>
                <a:gd name="T18" fmla="*/ 1155 w 2176"/>
                <a:gd name="T19" fmla="*/ 1316 h 1505"/>
                <a:gd name="T20" fmla="*/ 1090 w 2176"/>
                <a:gd name="T21" fmla="*/ 1334 h 1505"/>
                <a:gd name="T22" fmla="*/ 726 w 2176"/>
                <a:gd name="T23" fmla="*/ 1520 h 1505"/>
                <a:gd name="T24" fmla="*/ 780 w 2176"/>
                <a:gd name="T25" fmla="*/ 1496 h 1505"/>
                <a:gd name="T26" fmla="*/ 881 w 2176"/>
                <a:gd name="T27" fmla="*/ 1454 h 1505"/>
                <a:gd name="T28" fmla="*/ 1042 w 2176"/>
                <a:gd name="T29" fmla="*/ 1370 h 1505"/>
                <a:gd name="T30" fmla="*/ 1239 w 2176"/>
                <a:gd name="T31" fmla="*/ 1310 h 1505"/>
                <a:gd name="T32" fmla="*/ 1292 w 2176"/>
                <a:gd name="T33" fmla="*/ 1233 h 1505"/>
                <a:gd name="T34" fmla="*/ 1667 w 2176"/>
                <a:gd name="T35" fmla="*/ 1053 h 1505"/>
                <a:gd name="T36" fmla="*/ 1971 w 2176"/>
                <a:gd name="T37" fmla="*/ 963 h 1505"/>
                <a:gd name="T38" fmla="*/ 2221 w 2176"/>
                <a:gd name="T39" fmla="*/ 831 h 1505"/>
                <a:gd name="T40" fmla="*/ 2001 w 2176"/>
                <a:gd name="T41" fmla="*/ 921 h 1505"/>
                <a:gd name="T42" fmla="*/ 1691 w 2176"/>
                <a:gd name="T43" fmla="*/ 999 h 1505"/>
                <a:gd name="T44" fmla="*/ 1369 w 2176"/>
                <a:gd name="T45" fmla="*/ 1161 h 1505"/>
                <a:gd name="T46" fmla="*/ 1531 w 2176"/>
                <a:gd name="T47" fmla="*/ 915 h 1505"/>
                <a:gd name="T48" fmla="*/ 1655 w 2176"/>
                <a:gd name="T49" fmla="*/ 550 h 1505"/>
                <a:gd name="T50" fmla="*/ 1775 w 2176"/>
                <a:gd name="T51" fmla="*/ 377 h 1505"/>
                <a:gd name="T52" fmla="*/ 2019 w 2176"/>
                <a:gd name="T53" fmla="*/ 60 h 1505"/>
                <a:gd name="T54" fmla="*/ 2043 w 2176"/>
                <a:gd name="T55" fmla="*/ 0 h 1505"/>
                <a:gd name="T56" fmla="*/ 2013 w 2176"/>
                <a:gd name="T57" fmla="*/ 0 h 1505"/>
                <a:gd name="T58" fmla="*/ 1631 w 2176"/>
                <a:gd name="T59" fmla="*/ 485 h 1505"/>
                <a:gd name="T60" fmla="*/ 1507 w 2176"/>
                <a:gd name="T61" fmla="*/ 897 h 1505"/>
                <a:gd name="T62" fmla="*/ 1280 w 2176"/>
                <a:gd name="T63" fmla="*/ 1185 h 1505"/>
                <a:gd name="T64" fmla="*/ 1155 w 2176"/>
                <a:gd name="T65" fmla="*/ 915 h 1505"/>
                <a:gd name="T66" fmla="*/ 1030 w 2176"/>
                <a:gd name="T67" fmla="*/ 545 h 1505"/>
                <a:gd name="T68" fmla="*/ 905 w 2176"/>
                <a:gd name="T69" fmla="*/ 222 h 1505"/>
                <a:gd name="T70" fmla="*/ 804 w 2176"/>
                <a:gd name="T71" fmla="*/ 0 h 1505"/>
                <a:gd name="T72" fmla="*/ 768 w 2176"/>
                <a:gd name="T73" fmla="*/ 0 h 1505"/>
                <a:gd name="T74" fmla="*/ 923 w 2176"/>
                <a:gd name="T75" fmla="*/ 359 h 1505"/>
                <a:gd name="T76" fmla="*/ 1054 w 2176"/>
                <a:gd name="T77" fmla="*/ 777 h 1505"/>
                <a:gd name="T78" fmla="*/ 1054 w 2176"/>
                <a:gd name="T79" fmla="*/ 77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6 w 813"/>
                <a:gd name="T1" fmla="*/ 569 h 804"/>
                <a:gd name="T2" fmla="*/ 334 w 813"/>
                <a:gd name="T3" fmla="*/ 443 h 804"/>
                <a:gd name="T4" fmla="*/ 656 w 813"/>
                <a:gd name="T5" fmla="*/ 221 h 804"/>
                <a:gd name="T6" fmla="*/ 828 w 813"/>
                <a:gd name="T7" fmla="*/ 0 h 804"/>
                <a:gd name="T8" fmla="*/ 690 w 813"/>
                <a:gd name="T9" fmla="*/ 150 h 804"/>
                <a:gd name="T10" fmla="*/ 149 w 813"/>
                <a:gd name="T11" fmla="*/ 509 h 804"/>
                <a:gd name="T12" fmla="*/ 0 w 813"/>
                <a:gd name="T13" fmla="*/ 742 h 804"/>
                <a:gd name="T14" fmla="*/ 0 w 813"/>
                <a:gd name="T15" fmla="*/ 814 h 804"/>
                <a:gd name="T16" fmla="*/ 166 w 813"/>
                <a:gd name="T17" fmla="*/ 569 h 804"/>
                <a:gd name="T18" fmla="*/ 166 w 813"/>
                <a:gd name="T19" fmla="*/ 56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0 w 759"/>
                <a:gd name="T1" fmla="*/ 66 h 107"/>
                <a:gd name="T2" fmla="*/ 774 w 759"/>
                <a:gd name="T3" fmla="*/ 0 h 107"/>
                <a:gd name="T4" fmla="*/ 506 w 759"/>
                <a:gd name="T5" fmla="*/ 36 h 107"/>
                <a:gd name="T6" fmla="*/ 14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0 w 759"/>
                <a:gd name="T15" fmla="*/ 66 h 107"/>
                <a:gd name="T16" fmla="*/ 47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7 w 3169"/>
                <a:gd name="T1" fmla="*/ 244 h 743"/>
                <a:gd name="T2" fmla="*/ 1769 w 3169"/>
                <a:gd name="T3" fmla="*/ 238 h 743"/>
                <a:gd name="T4" fmla="*/ 2132 w 3169"/>
                <a:gd name="T5" fmla="*/ 256 h 743"/>
                <a:gd name="T6" fmla="*/ 2555 w 3169"/>
                <a:gd name="T7" fmla="*/ 238 h 743"/>
                <a:gd name="T8" fmla="*/ 3234 w 3169"/>
                <a:gd name="T9" fmla="*/ 209 h 743"/>
                <a:gd name="T10" fmla="*/ 3180 w 3169"/>
                <a:gd name="T11" fmla="*/ 191 h 743"/>
                <a:gd name="T12" fmla="*/ 2472 w 3169"/>
                <a:gd name="T13" fmla="*/ 226 h 743"/>
                <a:gd name="T14" fmla="*/ 2043 w 3169"/>
                <a:gd name="T15" fmla="*/ 226 h 743"/>
                <a:gd name="T16" fmla="*/ 1489 w 3169"/>
                <a:gd name="T17" fmla="*/ 191 h 743"/>
                <a:gd name="T18" fmla="*/ 1573 w 3169"/>
                <a:gd name="T19" fmla="*/ 168 h 743"/>
                <a:gd name="T20" fmla="*/ 2079 w 3169"/>
                <a:gd name="T21" fmla="*/ 0 h 743"/>
                <a:gd name="T22" fmla="*/ 2001 w 3169"/>
                <a:gd name="T23" fmla="*/ 24 h 743"/>
                <a:gd name="T24" fmla="*/ 1876 w 3169"/>
                <a:gd name="T25" fmla="*/ 66 h 743"/>
                <a:gd name="T26" fmla="*/ 1637 w 3169"/>
                <a:gd name="T27" fmla="*/ 138 h 743"/>
                <a:gd name="T28" fmla="*/ 1368 w 3169"/>
                <a:gd name="T29" fmla="*/ 203 h 743"/>
                <a:gd name="T30" fmla="*/ 1293 w 3169"/>
                <a:gd name="T31" fmla="*/ 256 h 743"/>
                <a:gd name="T32" fmla="*/ 780 w 3169"/>
                <a:gd name="T33" fmla="*/ 418 h 743"/>
                <a:gd name="T34" fmla="*/ 340 w 3169"/>
                <a:gd name="T35" fmla="*/ 508 h 743"/>
                <a:gd name="T36" fmla="*/ 0 w 3169"/>
                <a:gd name="T37" fmla="*/ 627 h 743"/>
                <a:gd name="T38" fmla="*/ 304 w 3169"/>
                <a:gd name="T39" fmla="*/ 544 h 743"/>
                <a:gd name="T40" fmla="*/ 750 w 3169"/>
                <a:gd name="T41" fmla="*/ 454 h 743"/>
                <a:gd name="T42" fmla="*/ 1203 w 3169"/>
                <a:gd name="T43" fmla="*/ 316 h 743"/>
                <a:gd name="T44" fmla="*/ 1001 w 3169"/>
                <a:gd name="T45" fmla="*/ 496 h 743"/>
                <a:gd name="T46" fmla="*/ 887 w 3169"/>
                <a:gd name="T47" fmla="*/ 753 h 743"/>
                <a:gd name="T48" fmla="*/ 881 w 3169"/>
                <a:gd name="T49" fmla="*/ 753 h 743"/>
                <a:gd name="T50" fmla="*/ 953 w 3169"/>
                <a:gd name="T51" fmla="*/ 753 h 743"/>
                <a:gd name="T52" fmla="*/ 1042 w 3169"/>
                <a:gd name="T53" fmla="*/ 502 h 743"/>
                <a:gd name="T54" fmla="*/ 1322 w 3169"/>
                <a:gd name="T55" fmla="*/ 286 h 743"/>
                <a:gd name="T56" fmla="*/ 1561 w 3169"/>
                <a:gd name="T57" fmla="*/ 454 h 743"/>
                <a:gd name="T58" fmla="*/ 1805 w 3169"/>
                <a:gd name="T59" fmla="*/ 687 h 743"/>
                <a:gd name="T60" fmla="*/ 1894 w 3169"/>
                <a:gd name="T61" fmla="*/ 753 h 743"/>
                <a:gd name="T62" fmla="*/ 1959 w 3169"/>
                <a:gd name="T63" fmla="*/ 753 h 743"/>
                <a:gd name="T64" fmla="*/ 1727 w 3169"/>
                <a:gd name="T65" fmla="*/ 532 h 743"/>
                <a:gd name="T66" fmla="*/ 1417 w 3169"/>
                <a:gd name="T67" fmla="*/ 244 h 743"/>
                <a:gd name="T68" fmla="*/ 1417 w 3169"/>
                <a:gd name="T69" fmla="*/ 24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82 w 2153"/>
                <a:gd name="T1" fmla="*/ 861 h 1930"/>
                <a:gd name="T2" fmla="*/ 1977 w 2153"/>
                <a:gd name="T3" fmla="*/ 1029 h 1930"/>
                <a:gd name="T4" fmla="*/ 2096 w 2153"/>
                <a:gd name="T5" fmla="*/ 1178 h 1930"/>
                <a:gd name="T6" fmla="*/ 2162 w 2153"/>
                <a:gd name="T7" fmla="*/ 1261 h 1930"/>
                <a:gd name="T8" fmla="*/ 2198 w 2153"/>
                <a:gd name="T9" fmla="*/ 1309 h 1930"/>
                <a:gd name="T10" fmla="*/ 1929 w 2153"/>
                <a:gd name="T11" fmla="*/ 987 h 1930"/>
                <a:gd name="T12" fmla="*/ 1900 w 2153"/>
                <a:gd name="T13" fmla="*/ 939 h 1930"/>
                <a:gd name="T14" fmla="*/ 1820 w 2153"/>
                <a:gd name="T15" fmla="*/ 1255 h 1930"/>
                <a:gd name="T16" fmla="*/ 1806 w 2153"/>
                <a:gd name="T17" fmla="*/ 1501 h 1930"/>
                <a:gd name="T18" fmla="*/ 1858 w 2153"/>
                <a:gd name="T19" fmla="*/ 1926 h 1930"/>
                <a:gd name="T20" fmla="*/ 1827 w 2153"/>
                <a:gd name="T21" fmla="*/ 1950 h 1930"/>
                <a:gd name="T22" fmla="*/ 1781 w 2153"/>
                <a:gd name="T23" fmla="*/ 1549 h 1930"/>
                <a:gd name="T24" fmla="*/ 1763 w 2153"/>
                <a:gd name="T25" fmla="*/ 1303 h 1930"/>
                <a:gd name="T26" fmla="*/ 1799 w 2153"/>
                <a:gd name="T27" fmla="*/ 1095 h 1930"/>
                <a:gd name="T28" fmla="*/ 1806 w 2153"/>
                <a:gd name="T29" fmla="*/ 885 h 1930"/>
                <a:gd name="T30" fmla="*/ 1293 w 2153"/>
                <a:gd name="T31" fmla="*/ 1017 h 1930"/>
                <a:gd name="T32" fmla="*/ 840 w 2153"/>
                <a:gd name="T33" fmla="*/ 1142 h 1930"/>
                <a:gd name="T34" fmla="*/ 328 w 2153"/>
                <a:gd name="T35" fmla="*/ 1327 h 1930"/>
                <a:gd name="T36" fmla="*/ 18 w 2153"/>
                <a:gd name="T37" fmla="*/ 1435 h 1930"/>
                <a:gd name="T38" fmla="*/ 316 w 2153"/>
                <a:gd name="T39" fmla="*/ 1297 h 1930"/>
                <a:gd name="T40" fmla="*/ 697 w 2153"/>
                <a:gd name="T41" fmla="*/ 1154 h 1930"/>
                <a:gd name="T42" fmla="*/ 1042 w 2153"/>
                <a:gd name="T43" fmla="*/ 1047 h 1930"/>
                <a:gd name="T44" fmla="*/ 1441 w 2153"/>
                <a:gd name="T45" fmla="*/ 939 h 1930"/>
                <a:gd name="T46" fmla="*/ 1727 w 2153"/>
                <a:gd name="T47" fmla="*/ 825 h 1930"/>
                <a:gd name="T48" fmla="*/ 1363 w 2153"/>
                <a:gd name="T49" fmla="*/ 628 h 1930"/>
                <a:gd name="T50" fmla="*/ 881 w 2153"/>
                <a:gd name="T51" fmla="*/ 520 h 1930"/>
                <a:gd name="T52" fmla="*/ 232 w 2153"/>
                <a:gd name="T53" fmla="*/ 161 h 1930"/>
                <a:gd name="T54" fmla="*/ 0 w 2153"/>
                <a:gd name="T55" fmla="*/ 83 h 1930"/>
                <a:gd name="T56" fmla="*/ 334 w 2153"/>
                <a:gd name="T57" fmla="*/ 179 h 1930"/>
                <a:gd name="T58" fmla="*/ 727 w 2153"/>
                <a:gd name="T59" fmla="*/ 388 h 1930"/>
                <a:gd name="T60" fmla="*/ 953 w 2153"/>
                <a:gd name="T61" fmla="*/ 496 h 1930"/>
                <a:gd name="T62" fmla="*/ 1381 w 2153"/>
                <a:gd name="T63" fmla="*/ 598 h 1930"/>
                <a:gd name="T64" fmla="*/ 1685 w 2153"/>
                <a:gd name="T65" fmla="*/ 753 h 1930"/>
                <a:gd name="T66" fmla="*/ 1453 w 2153"/>
                <a:gd name="T67" fmla="*/ 466 h 1930"/>
                <a:gd name="T68" fmla="*/ 1311 w 2153"/>
                <a:gd name="T69" fmla="*/ 191 h 1930"/>
                <a:gd name="T70" fmla="*/ 1179 w 2153"/>
                <a:gd name="T71" fmla="*/ 0 h 1930"/>
                <a:gd name="T72" fmla="*/ 1369 w 2153"/>
                <a:gd name="T73" fmla="*/ 215 h 1930"/>
                <a:gd name="T74" fmla="*/ 1519 w 2153"/>
                <a:gd name="T75" fmla="*/ 490 h 1930"/>
                <a:gd name="T76" fmla="*/ 1781 w 2153"/>
                <a:gd name="T77" fmla="*/ 813 h 1930"/>
                <a:gd name="T78" fmla="*/ 1882 w 2153"/>
                <a:gd name="T79" fmla="*/ 861 h 1930"/>
                <a:gd name="T80" fmla="*/ 1882 w 2153"/>
                <a:gd name="T81" fmla="*/ 86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6BB2-0846-4314-8027-298ED62C59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48763"/>
      </p:ext>
    </p:extLst>
  </p:cSld>
  <p:clrMapOvr>
    <a:masterClrMapping/>
  </p:clrMapOvr>
  <p:transition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20F6-E19E-4226-8CE0-8DF909DC83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18516"/>
      </p:ext>
    </p:extLst>
  </p:cSld>
  <p:clrMapOvr>
    <a:masterClrMapping/>
  </p:clrMapOvr>
  <p:transition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53B5-5D54-419F-BC8A-5A81009F13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68537"/>
      </p:ext>
    </p:extLst>
  </p:cSld>
  <p:clrMapOvr>
    <a:masterClrMapping/>
  </p:clrMapOvr>
  <p:transition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47DC-1E18-4416-8C2B-743A22A38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10217"/>
      </p:ext>
    </p:extLst>
  </p:cSld>
  <p:clrMapOvr>
    <a:masterClrMapping/>
  </p:clrMapOvr>
  <p:transition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8BAE-1BE3-44A8-B2A5-D207D1FFCC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31012"/>
      </p:ext>
    </p:extLst>
  </p:cSld>
  <p:clrMapOvr>
    <a:masterClrMapping/>
  </p:clrMapOvr>
  <p:transition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E647-8572-41B3-8368-E89A0FA814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33534"/>
      </p:ext>
    </p:extLst>
  </p:cSld>
  <p:clrMapOvr>
    <a:masterClrMapping/>
  </p:clrMapOvr>
  <p:transition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031E-6AA6-413A-B662-66B9C77D22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84317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6D8C-AD6C-44EC-8F05-00C3B3F860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35612"/>
      </p:ext>
    </p:extLst>
  </p:cSld>
  <p:clrMapOvr>
    <a:masterClrMapping/>
  </p:clrMapOvr>
  <p:transition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873F-BA7A-4A1A-9006-27CD6A80DB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58082"/>
      </p:ext>
    </p:extLst>
  </p:cSld>
  <p:clrMapOvr>
    <a:masterClrMapping/>
  </p:clrMapOvr>
  <p:transition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1E60-EE60-472F-A9C0-260DD4A9E7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0543"/>
      </p:ext>
    </p:extLst>
  </p:cSld>
  <p:clrMapOvr>
    <a:masterClrMapping/>
  </p:clrMapOvr>
  <p:transition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747-4743-4197-ADB5-7A3B1FEF2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83382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87D5B-C5C3-46C4-82EE-ECBFFFE4BC1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14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5 w 2123"/>
                <a:gd name="T1" fmla="*/ 789 h 1696"/>
                <a:gd name="T2" fmla="*/ 529 w 2123"/>
                <a:gd name="T3" fmla="*/ 517 h 1696"/>
                <a:gd name="T4" fmla="*/ 655 w 2123"/>
                <a:gd name="T5" fmla="*/ 300 h 1696"/>
                <a:gd name="T6" fmla="*/ 902 w 2123"/>
                <a:gd name="T7" fmla="*/ 445 h 1696"/>
                <a:gd name="T8" fmla="*/ 1184 w 2123"/>
                <a:gd name="T9" fmla="*/ 657 h 1696"/>
                <a:gd name="T10" fmla="*/ 1443 w 2123"/>
                <a:gd name="T11" fmla="*/ 839 h 1696"/>
                <a:gd name="T12" fmla="*/ 1755 w 2123"/>
                <a:gd name="T13" fmla="*/ 1029 h 1696"/>
                <a:gd name="T14" fmla="*/ 1833 w 2123"/>
                <a:gd name="T15" fmla="*/ 1069 h 1696"/>
                <a:gd name="T16" fmla="*/ 1790 w 2123"/>
                <a:gd name="T17" fmla="*/ 1025 h 1696"/>
                <a:gd name="T18" fmla="*/ 1376 w 2123"/>
                <a:gd name="T19" fmla="*/ 758 h 1696"/>
                <a:gd name="T20" fmla="*/ 1058 w 2123"/>
                <a:gd name="T21" fmla="*/ 517 h 1696"/>
                <a:gd name="T22" fmla="*/ 703 w 2123"/>
                <a:gd name="T23" fmla="*/ 249 h 1696"/>
                <a:gd name="T24" fmla="*/ 974 w 2123"/>
                <a:gd name="T25" fmla="*/ 235 h 1696"/>
                <a:gd name="T26" fmla="*/ 1251 w 2123"/>
                <a:gd name="T27" fmla="*/ 240 h 1696"/>
                <a:gd name="T28" fmla="*/ 1574 w 2123"/>
                <a:gd name="T29" fmla="*/ 203 h 1696"/>
                <a:gd name="T30" fmla="*/ 2068 w 2123"/>
                <a:gd name="T31" fmla="*/ 148 h 1696"/>
                <a:gd name="T32" fmla="*/ 2020 w 2123"/>
                <a:gd name="T33" fmla="*/ 131 h 1696"/>
                <a:gd name="T34" fmla="*/ 1503 w 2123"/>
                <a:gd name="T35" fmla="*/ 195 h 1696"/>
                <a:gd name="T36" fmla="*/ 1178 w 2123"/>
                <a:gd name="T37" fmla="*/ 208 h 1696"/>
                <a:gd name="T38" fmla="*/ 739 w 2123"/>
                <a:gd name="T39" fmla="*/ 195 h 1696"/>
                <a:gd name="T40" fmla="*/ 799 w 2123"/>
                <a:gd name="T41" fmla="*/ 172 h 1696"/>
                <a:gd name="T42" fmla="*/ 1112 w 2123"/>
                <a:gd name="T43" fmla="*/ 0 h 1696"/>
                <a:gd name="T44" fmla="*/ 1058 w 2123"/>
                <a:gd name="T45" fmla="*/ 23 h 1696"/>
                <a:gd name="T46" fmla="*/ 985 w 2123"/>
                <a:gd name="T47" fmla="*/ 63 h 1696"/>
                <a:gd name="T48" fmla="*/ 835 w 2123"/>
                <a:gd name="T49" fmla="*/ 145 h 1696"/>
                <a:gd name="T50" fmla="*/ 655 w 2123"/>
                <a:gd name="T51" fmla="*/ 213 h 1696"/>
                <a:gd name="T52" fmla="*/ 619 w 2123"/>
                <a:gd name="T53" fmla="*/ 272 h 1696"/>
                <a:gd name="T54" fmla="*/ 295 w 2123"/>
                <a:gd name="T55" fmla="*/ 445 h 1696"/>
                <a:gd name="T56" fmla="*/ 0 w 2123"/>
                <a:gd name="T57" fmla="*/ 549 h 1696"/>
                <a:gd name="T58" fmla="*/ 0 w 2123"/>
                <a:gd name="T59" fmla="*/ 553 h 1696"/>
                <a:gd name="T60" fmla="*/ 0 w 2123"/>
                <a:gd name="T61" fmla="*/ 581 h 1696"/>
                <a:gd name="T62" fmla="*/ 289 w 2123"/>
                <a:gd name="T63" fmla="*/ 480 h 1696"/>
                <a:gd name="T64" fmla="*/ 577 w 2123"/>
                <a:gd name="T65" fmla="*/ 326 h 1696"/>
                <a:gd name="T66" fmla="*/ 493 w 2123"/>
                <a:gd name="T67" fmla="*/ 508 h 1696"/>
                <a:gd name="T68" fmla="*/ 511 w 2123"/>
                <a:gd name="T69" fmla="*/ 753 h 1696"/>
                <a:gd name="T70" fmla="*/ 450 w 2123"/>
                <a:gd name="T71" fmla="*/ 883 h 1696"/>
                <a:gd name="T72" fmla="*/ 319 w 2123"/>
                <a:gd name="T73" fmla="*/ 1120 h 1696"/>
                <a:gd name="T74" fmla="*/ 313 w 2123"/>
                <a:gd name="T75" fmla="*/ 1283 h 1696"/>
                <a:gd name="T76" fmla="*/ 319 w 2123"/>
                <a:gd name="T77" fmla="*/ 1283 h 1696"/>
                <a:gd name="T78" fmla="*/ 337 w 2123"/>
                <a:gd name="T79" fmla="*/ 1175 h 1696"/>
                <a:gd name="T80" fmla="*/ 565 w 2123"/>
                <a:gd name="T81" fmla="*/ 789 h 1696"/>
                <a:gd name="T82" fmla="*/ 565 w 2123"/>
                <a:gd name="T83" fmla="*/ 789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8 w 969"/>
                <a:gd name="T1" fmla="*/ 1201 h 1192"/>
                <a:gd name="T2" fmla="*/ 500 w 969"/>
                <a:gd name="T3" fmla="*/ 1207 h 1192"/>
                <a:gd name="T4" fmla="*/ 590 w 969"/>
                <a:gd name="T5" fmla="*/ 1165 h 1192"/>
                <a:gd name="T6" fmla="*/ 828 w 969"/>
                <a:gd name="T7" fmla="*/ 1100 h 1192"/>
                <a:gd name="T8" fmla="*/ 953 w 969"/>
                <a:gd name="T9" fmla="*/ 1070 h 1192"/>
                <a:gd name="T10" fmla="*/ 774 w 969"/>
                <a:gd name="T11" fmla="*/ 1001 h 1192"/>
                <a:gd name="T12" fmla="*/ 566 w 969"/>
                <a:gd name="T13" fmla="*/ 963 h 1192"/>
                <a:gd name="T14" fmla="*/ 202 w 969"/>
                <a:gd name="T15" fmla="*/ 981 h 1192"/>
                <a:gd name="T16" fmla="*/ 304 w 969"/>
                <a:gd name="T17" fmla="*/ 903 h 1192"/>
                <a:gd name="T18" fmla="*/ 506 w 969"/>
                <a:gd name="T19" fmla="*/ 813 h 1192"/>
                <a:gd name="T20" fmla="*/ 709 w 969"/>
                <a:gd name="T21" fmla="*/ 681 h 1192"/>
                <a:gd name="T22" fmla="*/ 715 w 969"/>
                <a:gd name="T23" fmla="*/ 681 h 1192"/>
                <a:gd name="T24" fmla="*/ 727 w 969"/>
                <a:gd name="T25" fmla="*/ 675 h 1192"/>
                <a:gd name="T26" fmla="*/ 768 w 969"/>
                <a:gd name="T27" fmla="*/ 657 h 1192"/>
                <a:gd name="T28" fmla="*/ 792 w 969"/>
                <a:gd name="T29" fmla="*/ 651 h 1192"/>
                <a:gd name="T30" fmla="*/ 804 w 969"/>
                <a:gd name="T31" fmla="*/ 639 h 1192"/>
                <a:gd name="T32" fmla="*/ 810 w 969"/>
                <a:gd name="T33" fmla="*/ 627 h 1192"/>
                <a:gd name="T34" fmla="*/ 804 w 969"/>
                <a:gd name="T35" fmla="*/ 621 h 1192"/>
                <a:gd name="T36" fmla="*/ 798 w 969"/>
                <a:gd name="T37" fmla="*/ 609 h 1192"/>
                <a:gd name="T38" fmla="*/ 798 w 969"/>
                <a:gd name="T39" fmla="*/ 580 h 1192"/>
                <a:gd name="T40" fmla="*/ 810 w 969"/>
                <a:gd name="T41" fmla="*/ 550 h 1192"/>
                <a:gd name="T42" fmla="*/ 822 w 969"/>
                <a:gd name="T43" fmla="*/ 520 h 1192"/>
                <a:gd name="T44" fmla="*/ 840 w 969"/>
                <a:gd name="T45" fmla="*/ 490 h 1192"/>
                <a:gd name="T46" fmla="*/ 853 w 969"/>
                <a:gd name="T47" fmla="*/ 460 h 1192"/>
                <a:gd name="T48" fmla="*/ 861 w 969"/>
                <a:gd name="T49" fmla="*/ 442 h 1192"/>
                <a:gd name="T50" fmla="*/ 869 w 969"/>
                <a:gd name="T51" fmla="*/ 436 h 1192"/>
                <a:gd name="T52" fmla="*/ 869 w 969"/>
                <a:gd name="T53" fmla="*/ 352 h 1192"/>
                <a:gd name="T54" fmla="*/ 869 w 969"/>
                <a:gd name="T55" fmla="*/ 346 h 1192"/>
                <a:gd name="T56" fmla="*/ 875 w 969"/>
                <a:gd name="T57" fmla="*/ 340 h 1192"/>
                <a:gd name="T58" fmla="*/ 893 w 969"/>
                <a:gd name="T59" fmla="*/ 310 h 1192"/>
                <a:gd name="T60" fmla="*/ 905 w 969"/>
                <a:gd name="T61" fmla="*/ 274 h 1192"/>
                <a:gd name="T62" fmla="*/ 917 w 969"/>
                <a:gd name="T63" fmla="*/ 244 h 1192"/>
                <a:gd name="T64" fmla="*/ 923 w 969"/>
                <a:gd name="T65" fmla="*/ 232 h 1192"/>
                <a:gd name="T66" fmla="*/ 929 w 969"/>
                <a:gd name="T67" fmla="*/ 220 h 1192"/>
                <a:gd name="T68" fmla="*/ 947 w 969"/>
                <a:gd name="T69" fmla="*/ 173 h 1192"/>
                <a:gd name="T70" fmla="*/ 965 w 969"/>
                <a:gd name="T71" fmla="*/ 137 h 1192"/>
                <a:gd name="T72" fmla="*/ 971 w 969"/>
                <a:gd name="T73" fmla="*/ 125 h 1192"/>
                <a:gd name="T74" fmla="*/ 971 w 969"/>
                <a:gd name="T75" fmla="*/ 119 h 1192"/>
                <a:gd name="T76" fmla="*/ 989 w 969"/>
                <a:gd name="T77" fmla="*/ 0 h 1192"/>
                <a:gd name="T78" fmla="*/ 965 w 969"/>
                <a:gd name="T79" fmla="*/ 47 h 1192"/>
                <a:gd name="T80" fmla="*/ 798 w 969"/>
                <a:gd name="T81" fmla="*/ 113 h 1192"/>
                <a:gd name="T82" fmla="*/ 721 w 969"/>
                <a:gd name="T83" fmla="*/ 161 h 1192"/>
                <a:gd name="T84" fmla="*/ 470 w 969"/>
                <a:gd name="T85" fmla="*/ 238 h 1192"/>
                <a:gd name="T86" fmla="*/ 286 w 969"/>
                <a:gd name="T87" fmla="*/ 292 h 1192"/>
                <a:gd name="T88" fmla="*/ 178 w 969"/>
                <a:gd name="T89" fmla="*/ 298 h 1192"/>
                <a:gd name="T90" fmla="*/ 12 w 969"/>
                <a:gd name="T91" fmla="*/ 490 h 1192"/>
                <a:gd name="T92" fmla="*/ 0 w 969"/>
                <a:gd name="T93" fmla="*/ 514 h 1192"/>
                <a:gd name="T94" fmla="*/ 0 w 969"/>
                <a:gd name="T95" fmla="*/ 1201 h 1192"/>
                <a:gd name="T96" fmla="*/ 96 w 969"/>
                <a:gd name="T97" fmla="*/ 1195 h 1192"/>
                <a:gd name="T98" fmla="*/ 328 w 969"/>
                <a:gd name="T99" fmla="*/ 1201 h 1192"/>
                <a:gd name="T100" fmla="*/ 328 w 969"/>
                <a:gd name="T101" fmla="*/ 120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4 w 2176"/>
                <a:gd name="T1" fmla="*/ 777 h 1505"/>
                <a:gd name="T2" fmla="*/ 1215 w 2176"/>
                <a:gd name="T3" fmla="*/ 1245 h 1505"/>
                <a:gd name="T4" fmla="*/ 976 w 2176"/>
                <a:gd name="T5" fmla="*/ 1203 h 1505"/>
                <a:gd name="T6" fmla="*/ 738 w 2176"/>
                <a:gd name="T7" fmla="*/ 1137 h 1505"/>
                <a:gd name="T8" fmla="*/ 452 w 2176"/>
                <a:gd name="T9" fmla="*/ 1119 h 1505"/>
                <a:gd name="T10" fmla="*/ 0 w 2176"/>
                <a:gd name="T11" fmla="*/ 1089 h 1505"/>
                <a:gd name="T12" fmla="*/ 30 w 2176"/>
                <a:gd name="T13" fmla="*/ 1125 h 1505"/>
                <a:gd name="T14" fmla="*/ 506 w 2176"/>
                <a:gd name="T15" fmla="*/ 1143 h 1505"/>
                <a:gd name="T16" fmla="*/ 792 w 2176"/>
                <a:gd name="T17" fmla="*/ 1197 h 1505"/>
                <a:gd name="T18" fmla="*/ 1155 w 2176"/>
                <a:gd name="T19" fmla="*/ 1316 h 1505"/>
                <a:gd name="T20" fmla="*/ 1090 w 2176"/>
                <a:gd name="T21" fmla="*/ 1334 h 1505"/>
                <a:gd name="T22" fmla="*/ 726 w 2176"/>
                <a:gd name="T23" fmla="*/ 1520 h 1505"/>
                <a:gd name="T24" fmla="*/ 780 w 2176"/>
                <a:gd name="T25" fmla="*/ 1496 h 1505"/>
                <a:gd name="T26" fmla="*/ 881 w 2176"/>
                <a:gd name="T27" fmla="*/ 1454 h 1505"/>
                <a:gd name="T28" fmla="*/ 1042 w 2176"/>
                <a:gd name="T29" fmla="*/ 1370 h 1505"/>
                <a:gd name="T30" fmla="*/ 1239 w 2176"/>
                <a:gd name="T31" fmla="*/ 1310 h 1505"/>
                <a:gd name="T32" fmla="*/ 1292 w 2176"/>
                <a:gd name="T33" fmla="*/ 1233 h 1505"/>
                <a:gd name="T34" fmla="*/ 1667 w 2176"/>
                <a:gd name="T35" fmla="*/ 1053 h 1505"/>
                <a:gd name="T36" fmla="*/ 1971 w 2176"/>
                <a:gd name="T37" fmla="*/ 963 h 1505"/>
                <a:gd name="T38" fmla="*/ 2221 w 2176"/>
                <a:gd name="T39" fmla="*/ 831 h 1505"/>
                <a:gd name="T40" fmla="*/ 2001 w 2176"/>
                <a:gd name="T41" fmla="*/ 921 h 1505"/>
                <a:gd name="T42" fmla="*/ 1691 w 2176"/>
                <a:gd name="T43" fmla="*/ 999 h 1505"/>
                <a:gd name="T44" fmla="*/ 1369 w 2176"/>
                <a:gd name="T45" fmla="*/ 1161 h 1505"/>
                <a:gd name="T46" fmla="*/ 1531 w 2176"/>
                <a:gd name="T47" fmla="*/ 915 h 1505"/>
                <a:gd name="T48" fmla="*/ 1655 w 2176"/>
                <a:gd name="T49" fmla="*/ 550 h 1505"/>
                <a:gd name="T50" fmla="*/ 1775 w 2176"/>
                <a:gd name="T51" fmla="*/ 377 h 1505"/>
                <a:gd name="T52" fmla="*/ 2019 w 2176"/>
                <a:gd name="T53" fmla="*/ 60 h 1505"/>
                <a:gd name="T54" fmla="*/ 2043 w 2176"/>
                <a:gd name="T55" fmla="*/ 0 h 1505"/>
                <a:gd name="T56" fmla="*/ 2013 w 2176"/>
                <a:gd name="T57" fmla="*/ 0 h 1505"/>
                <a:gd name="T58" fmla="*/ 1631 w 2176"/>
                <a:gd name="T59" fmla="*/ 485 h 1505"/>
                <a:gd name="T60" fmla="*/ 1507 w 2176"/>
                <a:gd name="T61" fmla="*/ 897 h 1505"/>
                <a:gd name="T62" fmla="*/ 1280 w 2176"/>
                <a:gd name="T63" fmla="*/ 1185 h 1505"/>
                <a:gd name="T64" fmla="*/ 1155 w 2176"/>
                <a:gd name="T65" fmla="*/ 915 h 1505"/>
                <a:gd name="T66" fmla="*/ 1030 w 2176"/>
                <a:gd name="T67" fmla="*/ 545 h 1505"/>
                <a:gd name="T68" fmla="*/ 905 w 2176"/>
                <a:gd name="T69" fmla="*/ 222 h 1505"/>
                <a:gd name="T70" fmla="*/ 804 w 2176"/>
                <a:gd name="T71" fmla="*/ 0 h 1505"/>
                <a:gd name="T72" fmla="*/ 768 w 2176"/>
                <a:gd name="T73" fmla="*/ 0 h 1505"/>
                <a:gd name="T74" fmla="*/ 923 w 2176"/>
                <a:gd name="T75" fmla="*/ 359 h 1505"/>
                <a:gd name="T76" fmla="*/ 1054 w 2176"/>
                <a:gd name="T77" fmla="*/ 777 h 1505"/>
                <a:gd name="T78" fmla="*/ 1054 w 2176"/>
                <a:gd name="T79" fmla="*/ 77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6 w 813"/>
                <a:gd name="T1" fmla="*/ 569 h 804"/>
                <a:gd name="T2" fmla="*/ 334 w 813"/>
                <a:gd name="T3" fmla="*/ 443 h 804"/>
                <a:gd name="T4" fmla="*/ 656 w 813"/>
                <a:gd name="T5" fmla="*/ 221 h 804"/>
                <a:gd name="T6" fmla="*/ 828 w 813"/>
                <a:gd name="T7" fmla="*/ 0 h 804"/>
                <a:gd name="T8" fmla="*/ 690 w 813"/>
                <a:gd name="T9" fmla="*/ 150 h 804"/>
                <a:gd name="T10" fmla="*/ 149 w 813"/>
                <a:gd name="T11" fmla="*/ 509 h 804"/>
                <a:gd name="T12" fmla="*/ 0 w 813"/>
                <a:gd name="T13" fmla="*/ 742 h 804"/>
                <a:gd name="T14" fmla="*/ 0 w 813"/>
                <a:gd name="T15" fmla="*/ 814 h 804"/>
                <a:gd name="T16" fmla="*/ 166 w 813"/>
                <a:gd name="T17" fmla="*/ 569 h 804"/>
                <a:gd name="T18" fmla="*/ 166 w 813"/>
                <a:gd name="T19" fmla="*/ 56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0 w 759"/>
                <a:gd name="T1" fmla="*/ 66 h 107"/>
                <a:gd name="T2" fmla="*/ 774 w 759"/>
                <a:gd name="T3" fmla="*/ 0 h 107"/>
                <a:gd name="T4" fmla="*/ 506 w 759"/>
                <a:gd name="T5" fmla="*/ 36 h 107"/>
                <a:gd name="T6" fmla="*/ 14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0 w 759"/>
                <a:gd name="T15" fmla="*/ 66 h 107"/>
                <a:gd name="T16" fmla="*/ 47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7 w 3169"/>
                <a:gd name="T1" fmla="*/ 244 h 743"/>
                <a:gd name="T2" fmla="*/ 1769 w 3169"/>
                <a:gd name="T3" fmla="*/ 238 h 743"/>
                <a:gd name="T4" fmla="*/ 2132 w 3169"/>
                <a:gd name="T5" fmla="*/ 256 h 743"/>
                <a:gd name="T6" fmla="*/ 2555 w 3169"/>
                <a:gd name="T7" fmla="*/ 238 h 743"/>
                <a:gd name="T8" fmla="*/ 3234 w 3169"/>
                <a:gd name="T9" fmla="*/ 209 h 743"/>
                <a:gd name="T10" fmla="*/ 3180 w 3169"/>
                <a:gd name="T11" fmla="*/ 191 h 743"/>
                <a:gd name="T12" fmla="*/ 2472 w 3169"/>
                <a:gd name="T13" fmla="*/ 226 h 743"/>
                <a:gd name="T14" fmla="*/ 2043 w 3169"/>
                <a:gd name="T15" fmla="*/ 226 h 743"/>
                <a:gd name="T16" fmla="*/ 1489 w 3169"/>
                <a:gd name="T17" fmla="*/ 191 h 743"/>
                <a:gd name="T18" fmla="*/ 1573 w 3169"/>
                <a:gd name="T19" fmla="*/ 168 h 743"/>
                <a:gd name="T20" fmla="*/ 2079 w 3169"/>
                <a:gd name="T21" fmla="*/ 0 h 743"/>
                <a:gd name="T22" fmla="*/ 2001 w 3169"/>
                <a:gd name="T23" fmla="*/ 24 h 743"/>
                <a:gd name="T24" fmla="*/ 1876 w 3169"/>
                <a:gd name="T25" fmla="*/ 66 h 743"/>
                <a:gd name="T26" fmla="*/ 1637 w 3169"/>
                <a:gd name="T27" fmla="*/ 138 h 743"/>
                <a:gd name="T28" fmla="*/ 1368 w 3169"/>
                <a:gd name="T29" fmla="*/ 203 h 743"/>
                <a:gd name="T30" fmla="*/ 1293 w 3169"/>
                <a:gd name="T31" fmla="*/ 256 h 743"/>
                <a:gd name="T32" fmla="*/ 780 w 3169"/>
                <a:gd name="T33" fmla="*/ 418 h 743"/>
                <a:gd name="T34" fmla="*/ 340 w 3169"/>
                <a:gd name="T35" fmla="*/ 508 h 743"/>
                <a:gd name="T36" fmla="*/ 0 w 3169"/>
                <a:gd name="T37" fmla="*/ 627 h 743"/>
                <a:gd name="T38" fmla="*/ 304 w 3169"/>
                <a:gd name="T39" fmla="*/ 544 h 743"/>
                <a:gd name="T40" fmla="*/ 750 w 3169"/>
                <a:gd name="T41" fmla="*/ 454 h 743"/>
                <a:gd name="T42" fmla="*/ 1203 w 3169"/>
                <a:gd name="T43" fmla="*/ 316 h 743"/>
                <a:gd name="T44" fmla="*/ 1001 w 3169"/>
                <a:gd name="T45" fmla="*/ 496 h 743"/>
                <a:gd name="T46" fmla="*/ 887 w 3169"/>
                <a:gd name="T47" fmla="*/ 753 h 743"/>
                <a:gd name="T48" fmla="*/ 881 w 3169"/>
                <a:gd name="T49" fmla="*/ 753 h 743"/>
                <a:gd name="T50" fmla="*/ 953 w 3169"/>
                <a:gd name="T51" fmla="*/ 753 h 743"/>
                <a:gd name="T52" fmla="*/ 1042 w 3169"/>
                <a:gd name="T53" fmla="*/ 502 h 743"/>
                <a:gd name="T54" fmla="*/ 1322 w 3169"/>
                <a:gd name="T55" fmla="*/ 286 h 743"/>
                <a:gd name="T56" fmla="*/ 1561 w 3169"/>
                <a:gd name="T57" fmla="*/ 454 h 743"/>
                <a:gd name="T58" fmla="*/ 1805 w 3169"/>
                <a:gd name="T59" fmla="*/ 687 h 743"/>
                <a:gd name="T60" fmla="*/ 1894 w 3169"/>
                <a:gd name="T61" fmla="*/ 753 h 743"/>
                <a:gd name="T62" fmla="*/ 1959 w 3169"/>
                <a:gd name="T63" fmla="*/ 753 h 743"/>
                <a:gd name="T64" fmla="*/ 1727 w 3169"/>
                <a:gd name="T65" fmla="*/ 532 h 743"/>
                <a:gd name="T66" fmla="*/ 1417 w 3169"/>
                <a:gd name="T67" fmla="*/ 244 h 743"/>
                <a:gd name="T68" fmla="*/ 1417 w 3169"/>
                <a:gd name="T69" fmla="*/ 24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82 w 2153"/>
                <a:gd name="T1" fmla="*/ 861 h 1930"/>
                <a:gd name="T2" fmla="*/ 1977 w 2153"/>
                <a:gd name="T3" fmla="*/ 1029 h 1930"/>
                <a:gd name="T4" fmla="*/ 2096 w 2153"/>
                <a:gd name="T5" fmla="*/ 1178 h 1930"/>
                <a:gd name="T6" fmla="*/ 2162 w 2153"/>
                <a:gd name="T7" fmla="*/ 1261 h 1930"/>
                <a:gd name="T8" fmla="*/ 2198 w 2153"/>
                <a:gd name="T9" fmla="*/ 1309 h 1930"/>
                <a:gd name="T10" fmla="*/ 1929 w 2153"/>
                <a:gd name="T11" fmla="*/ 987 h 1930"/>
                <a:gd name="T12" fmla="*/ 1900 w 2153"/>
                <a:gd name="T13" fmla="*/ 939 h 1930"/>
                <a:gd name="T14" fmla="*/ 1820 w 2153"/>
                <a:gd name="T15" fmla="*/ 1255 h 1930"/>
                <a:gd name="T16" fmla="*/ 1806 w 2153"/>
                <a:gd name="T17" fmla="*/ 1501 h 1930"/>
                <a:gd name="T18" fmla="*/ 1858 w 2153"/>
                <a:gd name="T19" fmla="*/ 1926 h 1930"/>
                <a:gd name="T20" fmla="*/ 1827 w 2153"/>
                <a:gd name="T21" fmla="*/ 1950 h 1930"/>
                <a:gd name="T22" fmla="*/ 1781 w 2153"/>
                <a:gd name="T23" fmla="*/ 1549 h 1930"/>
                <a:gd name="T24" fmla="*/ 1763 w 2153"/>
                <a:gd name="T25" fmla="*/ 1303 h 1930"/>
                <a:gd name="T26" fmla="*/ 1799 w 2153"/>
                <a:gd name="T27" fmla="*/ 1095 h 1930"/>
                <a:gd name="T28" fmla="*/ 1806 w 2153"/>
                <a:gd name="T29" fmla="*/ 885 h 1930"/>
                <a:gd name="T30" fmla="*/ 1293 w 2153"/>
                <a:gd name="T31" fmla="*/ 1017 h 1930"/>
                <a:gd name="T32" fmla="*/ 840 w 2153"/>
                <a:gd name="T33" fmla="*/ 1142 h 1930"/>
                <a:gd name="T34" fmla="*/ 328 w 2153"/>
                <a:gd name="T35" fmla="*/ 1327 h 1930"/>
                <a:gd name="T36" fmla="*/ 18 w 2153"/>
                <a:gd name="T37" fmla="*/ 1435 h 1930"/>
                <a:gd name="T38" fmla="*/ 316 w 2153"/>
                <a:gd name="T39" fmla="*/ 1297 h 1930"/>
                <a:gd name="T40" fmla="*/ 697 w 2153"/>
                <a:gd name="T41" fmla="*/ 1154 h 1930"/>
                <a:gd name="T42" fmla="*/ 1042 w 2153"/>
                <a:gd name="T43" fmla="*/ 1047 h 1930"/>
                <a:gd name="T44" fmla="*/ 1441 w 2153"/>
                <a:gd name="T45" fmla="*/ 939 h 1930"/>
                <a:gd name="T46" fmla="*/ 1727 w 2153"/>
                <a:gd name="T47" fmla="*/ 825 h 1930"/>
                <a:gd name="T48" fmla="*/ 1363 w 2153"/>
                <a:gd name="T49" fmla="*/ 628 h 1930"/>
                <a:gd name="T50" fmla="*/ 881 w 2153"/>
                <a:gd name="T51" fmla="*/ 520 h 1930"/>
                <a:gd name="T52" fmla="*/ 232 w 2153"/>
                <a:gd name="T53" fmla="*/ 161 h 1930"/>
                <a:gd name="T54" fmla="*/ 0 w 2153"/>
                <a:gd name="T55" fmla="*/ 83 h 1930"/>
                <a:gd name="T56" fmla="*/ 334 w 2153"/>
                <a:gd name="T57" fmla="*/ 179 h 1930"/>
                <a:gd name="T58" fmla="*/ 727 w 2153"/>
                <a:gd name="T59" fmla="*/ 388 h 1930"/>
                <a:gd name="T60" fmla="*/ 953 w 2153"/>
                <a:gd name="T61" fmla="*/ 496 h 1930"/>
                <a:gd name="T62" fmla="*/ 1381 w 2153"/>
                <a:gd name="T63" fmla="*/ 598 h 1930"/>
                <a:gd name="T64" fmla="*/ 1685 w 2153"/>
                <a:gd name="T65" fmla="*/ 753 h 1930"/>
                <a:gd name="T66" fmla="*/ 1453 w 2153"/>
                <a:gd name="T67" fmla="*/ 466 h 1930"/>
                <a:gd name="T68" fmla="*/ 1311 w 2153"/>
                <a:gd name="T69" fmla="*/ 191 h 1930"/>
                <a:gd name="T70" fmla="*/ 1179 w 2153"/>
                <a:gd name="T71" fmla="*/ 0 h 1930"/>
                <a:gd name="T72" fmla="*/ 1369 w 2153"/>
                <a:gd name="T73" fmla="*/ 215 h 1930"/>
                <a:gd name="T74" fmla="*/ 1519 w 2153"/>
                <a:gd name="T75" fmla="*/ 490 h 1930"/>
                <a:gd name="T76" fmla="*/ 1781 w 2153"/>
                <a:gd name="T77" fmla="*/ 813 h 1930"/>
                <a:gd name="T78" fmla="*/ 1882 w 2153"/>
                <a:gd name="T79" fmla="*/ 861 h 1930"/>
                <a:gd name="T80" fmla="*/ 1882 w 2153"/>
                <a:gd name="T81" fmla="*/ 86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E1405-F63B-4804-ADBE-5CC3C4A1FC0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32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Физическая пауза.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6999349"/>
      </p:ext>
    </p:extLst>
  </p:cSld>
  <p:clrMapOvr>
    <a:masterClrMapping/>
  </p:clrMapOvr>
  <p:transition advTm="40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5341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Запи16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6697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6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Сев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407988"/>
            <a:ext cx="6437312" cy="7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Запи17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j021171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00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7" fill="hold"/>
                                        <p:tgtEl>
                                          <p:spTgt spid="94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3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Экран (4:3)</PresentationFormat>
  <Paragraphs>1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Океан</vt:lpstr>
      <vt:lpstr>Клен</vt:lpstr>
      <vt:lpstr>Физическая пауза.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</dc:creator>
  <cp:lastModifiedBy>Х</cp:lastModifiedBy>
  <cp:revision>4</cp:revision>
  <dcterms:created xsi:type="dcterms:W3CDTF">2014-11-10T12:29:23Z</dcterms:created>
  <dcterms:modified xsi:type="dcterms:W3CDTF">2014-11-10T12:42:24Z</dcterms:modified>
</cp:coreProperties>
</file>