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72" r:id="rId9"/>
    <p:sldId id="261" r:id="rId10"/>
    <p:sldId id="270" r:id="rId11"/>
    <p:sldId id="256" r:id="rId12"/>
    <p:sldId id="269" r:id="rId13"/>
    <p:sldId id="277" r:id="rId14"/>
    <p:sldId id="263" r:id="rId15"/>
    <p:sldId id="271" r:id="rId16"/>
    <p:sldId id="262" r:id="rId17"/>
    <p:sldId id="265" r:id="rId18"/>
    <p:sldId id="264" r:id="rId19"/>
    <p:sldId id="267" r:id="rId20"/>
    <p:sldId id="268" r:id="rId21"/>
    <p:sldId id="266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9" autoAdjust="0"/>
  </p:normalViewPr>
  <p:slideViewPr>
    <p:cSldViewPr>
      <p:cViewPr varScale="1">
        <p:scale>
          <a:sx n="79" d="100"/>
          <a:sy n="79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ED95-6523-4EF9-97FD-16274EAC859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C0EF-9A7F-4663-A573-487F7930E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FC0EF-9A7F-4663-A573-487F7930EC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6C62FE-EF4C-4553-83AE-71D99C65265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12DD856-0C0D-4180-A369-4E1E709DC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857892"/>
            <a:ext cx="7333488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Циолковский Константин Эдуардович</a:t>
            </a:r>
            <a:endParaRPr lang="ru-RU" sz="2400" b="1" dirty="0"/>
          </a:p>
        </p:txBody>
      </p:sp>
      <p:pic>
        <p:nvPicPr>
          <p:cNvPr id="1026" name="Picture 2" descr="G:\Tsiolk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5357850" cy="5429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лан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57826"/>
            <a:ext cx="7239000" cy="150017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 Л А Н Е Т Ы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062912" cy="10810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 В Е З Д Ы      З О В У Т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ои рисунки\З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1527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8620156" cy="1362075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З Е М Л 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MOTHER\Мои рисунки\Коллекция картинок (Microsoft)\j0285323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 l="5440" r="5440"/>
          <a:stretch>
            <a:fillRect/>
          </a:stretch>
        </p:blipFill>
        <p:spPr bwMode="auto">
          <a:xfrm>
            <a:off x="0" y="0"/>
            <a:ext cx="6143636" cy="4095755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MOTHER\Мои рисунки\Коллекция картинок (Microsoft)\j02889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5786478" cy="3286124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6286512" y="285728"/>
            <a:ext cx="428628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34" y="5715016"/>
            <a:ext cx="571504" cy="5715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786578" y="2071678"/>
            <a:ext cx="285752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8596" y="1571612"/>
            <a:ext cx="357190" cy="428628"/>
          </a:xfrm>
          <a:prstGeom prst="star5">
            <a:avLst>
              <a:gd name="adj" fmla="val 2108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143900" y="428604"/>
            <a:ext cx="428628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286116" y="4714884"/>
            <a:ext cx="428628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00034" y="3857628"/>
            <a:ext cx="357190" cy="428628"/>
          </a:xfrm>
          <a:prstGeom prst="star5">
            <a:avLst>
              <a:gd name="adj" fmla="val 2108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929586" y="3214686"/>
            <a:ext cx="285752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071670" y="4286256"/>
            <a:ext cx="214314" cy="285752"/>
          </a:xfrm>
          <a:prstGeom prst="star5">
            <a:avLst>
              <a:gd name="adj" fmla="val 2108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MOTHER\Мои рисунки\Коллекция картинок (Microsoft)\j04316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6215082"/>
            <a:ext cx="285752" cy="342900"/>
          </a:xfrm>
          <a:prstGeom prst="rect">
            <a:avLst/>
          </a:prstGeom>
          <a:noFill/>
        </p:spPr>
      </p:pic>
      <p:pic>
        <p:nvPicPr>
          <p:cNvPr id="16" name="Picture 2" descr="C:\Documents and Settings\Администратор\Рабочий стол\MOTHER\Мои рисунки\Коллекция картинок (Microsoft)\j04316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2214554"/>
            <a:ext cx="285752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ои рисунки\ma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 А Р 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Мои рисунки\Вен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 Е  Н Е Р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и рисунки\mercu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152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62834" cy="1362075"/>
          </a:xfrm>
        </p:spPr>
        <p:txBody>
          <a:bodyPr/>
          <a:lstStyle/>
          <a:p>
            <a:pPr algn="r"/>
            <a:r>
              <a:rPr lang="ru-RU" dirty="0" smtClean="0"/>
              <a:t>Меркурий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ои рисунки\upi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Ю П И Т Е Р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ои рисунки\satu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6500826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36207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Сатурн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19" name="Picture 3" descr="G:\Мои рисунки\Сатур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4167193"/>
            <a:ext cx="2857488" cy="269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рисунки\ur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Уран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Королев  Сергей Павлович</a:t>
            </a:r>
            <a:endParaRPr lang="ru-RU" sz="2400" b="1" dirty="0"/>
          </a:p>
        </p:txBody>
      </p:sp>
      <p:pic>
        <p:nvPicPr>
          <p:cNvPr id="2050" name="Picture 2" descr="G:\korol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52"/>
            <a:ext cx="371477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ои рисунки\непту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Нептун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Мои рисунки\плут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625"/>
            <a:ext cx="7786710" cy="6953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Плутон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MOTHER\Мои рисунки\normal_UT0054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MOTHER\Мои рисунки\normal_UT0019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Гагарин Юрий Алексеевич</a:t>
            </a:r>
            <a:endParaRPr lang="ru-RU" sz="2400" dirty="0"/>
          </a:p>
        </p:txBody>
      </p:sp>
      <p:pic>
        <p:nvPicPr>
          <p:cNvPr id="3074" name="Picture 2" descr="G:\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52"/>
            <a:ext cx="4097356" cy="5643601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0"/>
            <a:ext cx="7119958" cy="429579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Мои рису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и рисунки\normal_147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 В Е З Д 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9144000" cy="2286000"/>
          </a:xfrm>
        </p:spPr>
        <p:txBody>
          <a:bodyPr/>
          <a:lstStyle/>
          <a:p>
            <a:r>
              <a:rPr lang="ru-RU" b="1" dirty="0" smtClean="0"/>
              <a:t>Это небесные тела, состоящие из раскаленных газов( гелий, водород)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и рисунки\10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 В Е З Д 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и рисунки\normal_178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Звездный дождь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                С о л  </a:t>
            </a:r>
            <a:r>
              <a:rPr lang="ru-RU" sz="5400" dirty="0" err="1" smtClean="0"/>
              <a:t>н</a:t>
            </a:r>
            <a:r>
              <a:rPr lang="ru-RU" sz="5400" dirty="0" smtClean="0"/>
              <a:t>  </a:t>
            </a:r>
            <a:r>
              <a:rPr lang="ru-RU" sz="5400" dirty="0" err="1" smtClean="0"/>
              <a:t>ц</a:t>
            </a:r>
            <a:r>
              <a:rPr lang="ru-RU" sz="5400" dirty="0" smtClean="0"/>
              <a:t>  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и рису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Солнечный ветер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93</Words>
  <Application>Microsoft Office PowerPoint</Application>
  <PresentationFormat>Экран (4:3)</PresentationFormat>
  <Paragraphs>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Солнечная система</vt:lpstr>
      <vt:lpstr>З В Е З Д Ы</vt:lpstr>
      <vt:lpstr>З В Е З Д Ы</vt:lpstr>
      <vt:lpstr>Звездный дождь</vt:lpstr>
      <vt:lpstr>                С о л  н  ц  е</vt:lpstr>
      <vt:lpstr>Солнечный ветер</vt:lpstr>
      <vt:lpstr>П Л А Н Е Т Ы</vt:lpstr>
      <vt:lpstr>З В Е З Д Ы      З О В У Т</vt:lpstr>
      <vt:lpstr>                                  З Е М Л Я</vt:lpstr>
      <vt:lpstr>Слайд 13</vt:lpstr>
      <vt:lpstr>М А Р С</vt:lpstr>
      <vt:lpstr>В Е  Н Е Р А</vt:lpstr>
      <vt:lpstr>Меркурий</vt:lpstr>
      <vt:lpstr>Ю П И Т Е Р </vt:lpstr>
      <vt:lpstr>Сатурн</vt:lpstr>
      <vt:lpstr>Уран</vt:lpstr>
      <vt:lpstr>Нептун</vt:lpstr>
      <vt:lpstr>Плутон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 Е З Д Ы      З О В У Т</dc:title>
  <dc:creator>Zver</dc:creator>
  <cp:lastModifiedBy>AdMin-чик</cp:lastModifiedBy>
  <cp:revision>66</cp:revision>
  <dcterms:created xsi:type="dcterms:W3CDTF">2009-03-01T11:04:10Z</dcterms:created>
  <dcterms:modified xsi:type="dcterms:W3CDTF">2014-11-10T13:59:29Z</dcterms:modified>
</cp:coreProperties>
</file>