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60514B-34D5-4F7A-9088-E854A53C80F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270B9A-1012-4B0E-B6A4-0831530C045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0%D1%80%D1%82%D0%BE%D0%B3%D1%80%D0%B0%D1%84" TargetMode="External"/><Relationship Id="rId13" Type="http://schemas.openxmlformats.org/officeDocument/2006/relationships/hyperlink" Target="http://ru.wikipedia.org/wiki/%D0%9D%D1%8C%D1%8E%D1%84%D0%B0%D1%83%D0%BD%D0%B4%D0%BB%D0%B5%D0%BD%D0%B4" TargetMode="External"/><Relationship Id="rId18" Type="http://schemas.openxmlformats.org/officeDocument/2006/relationships/hyperlink" Target="http://ru.wikipedia.org/wiki/%D0%A2%D0%B8%D1%85%D0%B8%D0%B9_%D0%BE%D0%BA%D0%B5%D0%B0%D0%BD" TargetMode="External"/><Relationship Id="rId3" Type="http://schemas.openxmlformats.org/officeDocument/2006/relationships/hyperlink" Target="http://ru.wikipedia.org/wiki/1728_%D0%B3%D0%BE%D0%B4" TargetMode="External"/><Relationship Id="rId21" Type="http://schemas.openxmlformats.org/officeDocument/2006/relationships/hyperlink" Target="http://ru.wikipedia.org/wiki/%D0%9A%D0%B0%D1%80%D1%82%D0%BE%D0%B3%D1%80%D0%B0%D1%84%D0%B8%D1%8F" TargetMode="External"/><Relationship Id="rId7" Type="http://schemas.openxmlformats.org/officeDocument/2006/relationships/hyperlink" Target="http://ru.wikipedia.org/wiki/%D0%98%D1%81%D1%81%D0%BB%D0%B5%D0%B4%D0%BE%D0%B2%D0%B0%D1%82%D0%B5%D0%BB%D1%8C" TargetMode="External"/><Relationship Id="rId12" Type="http://schemas.openxmlformats.org/officeDocument/2006/relationships/hyperlink" Target="http://ru.wikipedia.org/wiki/%D0%9A%D0%BE%D1%80%D0%BE%D0%BB%D0%B5%D0%B2%D1%81%D0%BA%D0%B8%D0%B9_%D0%B2%D0%BE%D0%B5%D0%BD%D0%BD%D0%BE-%D0%BC%D0%BE%D1%80%D1%81%D0%BA%D0%BE%D0%B9_%D1%84%D0%BB%D0%BE%D1%82_%D0%92%D0%B5%D0%BB%D0%B8%D0%BA%D0%BE%D0%B1%D1%80%D0%B8%D1%82%D0%B0%D0%BD%D0%B8%D0%B8" TargetMode="External"/><Relationship Id="rId17" Type="http://schemas.openxmlformats.org/officeDocument/2006/relationships/hyperlink" Target="http://ru.wikipedia.org/wiki/%D0%A1%D0%B5%D0%B2%D0%B5%D1%80%D0%BD%D0%B0%D1%8F_%D0%90%D0%BC%D0%B5%D1%80%D0%B8%D0%BA%D0%B0" TargetMode="External"/><Relationship Id="rId25" Type="http://schemas.openxmlformats.org/officeDocument/2006/relationships/image" Target="../media/image3.jpeg"/><Relationship Id="rId2" Type="http://schemas.openxmlformats.org/officeDocument/2006/relationships/hyperlink" Target="http://ru.wikipedia.org/wiki/27_%D0%BE%D0%BA%D1%82%D1%8F%D0%B1%D1%80%D1%8F" TargetMode="External"/><Relationship Id="rId16" Type="http://schemas.openxmlformats.org/officeDocument/2006/relationships/hyperlink" Target="http://ru.wikipedia.org/wiki/%D0%9D%D0%BE%D0%B2%D0%B0%D1%8F_%D0%97%D0%B5%D0%BB%D0%B0%D0%BD%D0%B4%D0%B8%D1%8F" TargetMode="External"/><Relationship Id="rId20" Type="http://schemas.openxmlformats.org/officeDocument/2006/relationships/hyperlink" Target="http://ru.wikipedia.org/wiki/%D0%90%D1%82%D0%BB%D0%B0%D0%BD%D1%82%D0%B8%D1%87%D0%B5%D1%81%D0%BA%D0%B8%D0%B9_%D0%BE%D0%BA%D0%B5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0%D0%BD%D0%B3%D0%BB%D0%B8%D1%8F" TargetMode="External"/><Relationship Id="rId11" Type="http://schemas.openxmlformats.org/officeDocument/2006/relationships/hyperlink" Target="http://ru.wikipedia.org/wiki/%D0%9A%D0%B0%D0%BF%D0%B8%D1%82%D0%B0%D0%BD_(%D0%B2%D0%BE%D0%B8%D0%BD%D1%81%D0%BA%D0%BE%D0%B5_%D0%B7%D0%B2%D0%B0%D0%BD%D0%B8%D0%B5)" TargetMode="External"/><Relationship Id="rId24" Type="http://schemas.openxmlformats.org/officeDocument/2006/relationships/hyperlink" Target="http://ru.wikipedia.org/wiki/%D0%A6%D0%B8%D0%BD%D0%B3%D0%B0" TargetMode="External"/><Relationship Id="rId5" Type="http://schemas.openxmlformats.org/officeDocument/2006/relationships/hyperlink" Target="http://ru.wikipedia.org/wiki/%D0%99%D0%BE%D1%80%D0%BA%D1%88%D0%B8%D1%80" TargetMode="External"/><Relationship Id="rId15" Type="http://schemas.openxmlformats.org/officeDocument/2006/relationships/hyperlink" Target="http://ru.wikipedia.org/wiki/%D0%90%D0%B2%D1%81%D1%82%D1%80%D0%B0%D0%BB%D0%B8%D1%8F" TargetMode="External"/><Relationship Id="rId23" Type="http://schemas.openxmlformats.org/officeDocument/2006/relationships/hyperlink" Target="http://ru.wikipedia.org/wiki/XIX_%D0%B2%D0%B5%D0%BA" TargetMode="External"/><Relationship Id="rId10" Type="http://schemas.openxmlformats.org/officeDocument/2006/relationships/hyperlink" Target="http://ru.wikipedia.org/wiki/%D0%9B%D0%BE%D0%BD%D0%B4%D0%BE%D0%BD%D1%81%D0%BA%D0%BE%D0%B5_%D0%BA%D0%BE%D1%80%D0%BE%D0%BB%D0%B5%D0%B2%D1%81%D0%BA%D0%BE%D0%B5_%D0%BE%D0%B1%D1%89%D0%B5%D1%81%D1%82%D0%B2%D0%BE" TargetMode="External"/><Relationship Id="rId19" Type="http://schemas.openxmlformats.org/officeDocument/2006/relationships/hyperlink" Target="http://ru.wikipedia.org/wiki/%D0%98%D0%BD%D0%B4%D0%B8%D0%B9%D1%81%D0%BA%D0%B8%D0%B9_%D0%BE%D0%BA%D0%B5%D0%B0%D0%BD" TargetMode="External"/><Relationship Id="rId4" Type="http://schemas.openxmlformats.org/officeDocument/2006/relationships/hyperlink" Target="http://en.wikipedia.org/wiki/Marton,_Middlesbrough" TargetMode="External"/><Relationship Id="rId9" Type="http://schemas.openxmlformats.org/officeDocument/2006/relationships/hyperlink" Target="http://ru.wikipedia.org/w/index.php?title=%D0%9F%D0%B5%D1%80%D0%B2%D0%BE%D0%BE%D1%82%D0%BA%D1%80%D1%8B%D0%B2%D0%B0%D1%82%D0%B5%D0%BB%D1%8C&amp;action=edit&amp;redlink=1" TargetMode="External"/><Relationship Id="rId14" Type="http://schemas.openxmlformats.org/officeDocument/2006/relationships/hyperlink" Target="http://ru.wikipedia.org/wiki/%D0%9A%D0%B0%D0%BD%D0%B0%D0%B4%D0%B0" TargetMode="External"/><Relationship Id="rId22" Type="http://schemas.openxmlformats.org/officeDocument/2006/relationships/hyperlink" Target="http://ru.wikipedia.org/wiki/%D0%93%D0%B5%D0%BE%D0%B3%D1%80%D0%B0%D1%84%D0%B8%D1%87%D0%B5%D1%81%D0%BA%D0%B0%D1%8F_%D0%BA%D0%B0%D1%80%D1%82%D0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4_%D0%B4%D0%B5%D0%BA%D0%B0%D0%B1%D1%80%D1%8F" TargetMode="External"/><Relationship Id="rId13" Type="http://schemas.openxmlformats.org/officeDocument/2006/relationships/hyperlink" Target="http://ru.wikipedia.org/wiki/%D0%9A%D0%B0%D0%BD%D0%B0%D0%B4%D1%81%D0%BA%D0%B8%D0%B9_%D0%B0%D1%80%D1%85%D0%B8%D0%BF%D0%B5%D0%BB%D0%B0%D0%B3" TargetMode="External"/><Relationship Id="rId18" Type="http://schemas.openxmlformats.org/officeDocument/2006/relationships/hyperlink" Target="http://ru.wikipedia.org/wiki/%D0%AD%D0%BA%D1%81%D0%BF%D0%B5%D0%B4%D0%B8%D1%86%D0%B8%D1%8F_%D0%BD%D0%B0_%D0%B4%D0%B8%D1%80%D0%B8%D0%B6%D0%B0%D0%B1%D0%BB%D0%B5_%C2%AB%D0%98%D1%82%D0%B0%D0%BB%D0%B8%D1%8F%C2%BB" TargetMode="External"/><Relationship Id="rId3" Type="http://schemas.openxmlformats.org/officeDocument/2006/relationships/hyperlink" Target="http://ru.wikipedia.org/wiki/1872_%D0%B3%D0%BE%D0%B4" TargetMode="External"/><Relationship Id="rId21" Type="http://schemas.openxmlformats.org/officeDocument/2006/relationships/image" Target="../media/image4.jpeg"/><Relationship Id="rId7" Type="http://schemas.openxmlformats.org/officeDocument/2006/relationships/hyperlink" Target="http://ru.wikipedia.org/wiki/%D0%AE%D0%B6%D0%BD%D1%8B%D0%B9_%D0%BF%D0%BE%D0%BB%D1%8E%D1%81" TargetMode="External"/><Relationship Id="rId12" Type="http://schemas.openxmlformats.org/officeDocument/2006/relationships/hyperlink" Target="http://ru.wikipedia.org/wiki/%D0%9F%D1%80%D0%BE%D0%BB%D0%B8%D0%B2" TargetMode="External"/><Relationship Id="rId17" Type="http://schemas.openxmlformats.org/officeDocument/2006/relationships/hyperlink" Target="http://ru.wikipedia.org/wiki/%D0%94%D0%B8%D1%80%D0%B8%D0%B6%D0%B0%D0%B1%D0%BB%D1%8C" TargetMode="External"/><Relationship Id="rId2" Type="http://schemas.openxmlformats.org/officeDocument/2006/relationships/hyperlink" Target="http://ru.wikipedia.org/wiki/16_%D0%B8%D1%8E%D0%BB%D1%8F" TargetMode="External"/><Relationship Id="rId16" Type="http://schemas.openxmlformats.org/officeDocument/2006/relationships/hyperlink" Target="http://ru.wikipedia.org/wiki/%D0%93%D0%B8%D0%B4%D1%80%D0%BE%D1%81%D0%B0%D0%BC%D0%BE%D0%BB%D1%91%D1%82" TargetMode="External"/><Relationship Id="rId20" Type="http://schemas.openxmlformats.org/officeDocument/2006/relationships/hyperlink" Target="http://ru.wikipedia.org/wiki/%D0%A1%D0%BF%D0%B8%D1%81%D0%BE%D0%BA_%D0%BD%D0%B0%D0%B3%D1%80%D0%B0%D0%B6%D0%B4%D1%91%D0%BD%D0%BD%D1%8B%D1%85_%D0%97%D0%BE%D0%BB%D0%BE%D1%82%D0%BE%D0%B9_%D0%BC%D0%B5%D0%B4%D0%B0%D0%BB%D1%8C%D1%8E_%D0%9A%D0%BE%D0%BD%D0%B3%D1%80%D0%B5%D1%81%D1%81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E%D1%80%D0%B2%D0%B5%D0%B3%D0%B8%D1%8F" TargetMode="External"/><Relationship Id="rId11" Type="http://schemas.openxmlformats.org/officeDocument/2006/relationships/hyperlink" Target="http://ru.wikipedia.org/wiki/%D0%A1%D0%B5%D0%B2%D0%B5%D1%80%D0%BE-%D0%97%D0%B0%D0%BF%D0%B0%D0%B4%D0%BD%D1%8B%D0%B9_%D0%BF%D1%80%D0%BE%D1%85%D0%BE%D0%B4" TargetMode="External"/><Relationship Id="rId5" Type="http://schemas.openxmlformats.org/officeDocument/2006/relationships/hyperlink" Target="http://ru.wikipedia.org/wiki/1928_%D0%B3%D0%BE%D0%B4" TargetMode="External"/><Relationship Id="rId15" Type="http://schemas.openxmlformats.org/officeDocument/2006/relationships/hyperlink" Target="http://ru.wikipedia.org/wiki/%D0%A1%D0%B8%D0%B1%D0%B8%D1%80%D1%8C" TargetMode="External"/><Relationship Id="rId10" Type="http://schemas.openxmlformats.org/officeDocument/2006/relationships/hyperlink" Target="http://ru.wikipedia.org/wiki/%D0%92%D0%B8%D1%81%D1%82%D0%B8%D0%BD%D0%B3,_%D0%9E%D1%81%D0%BA%D0%B0%D1%80" TargetMode="External"/><Relationship Id="rId19" Type="http://schemas.openxmlformats.org/officeDocument/2006/relationships/hyperlink" Target="http://ru.wikipedia.org/wiki/%D0%9D%D0%BE%D0%B1%D0%B8%D0%BB%D0%B5,_%D0%A3%D0%BC%D0%B1%D0%B5%D1%80%D1%82%D0%BE" TargetMode="External"/><Relationship Id="rId4" Type="http://schemas.openxmlformats.org/officeDocument/2006/relationships/hyperlink" Target="http://ru.wikipedia.org/wiki/18_%D0%B8%D1%8E%D0%BD%D1%8F" TargetMode="External"/><Relationship Id="rId9" Type="http://schemas.openxmlformats.org/officeDocument/2006/relationships/hyperlink" Target="http://ru.wikipedia.org/wiki/1911_%D0%B3%D0%BE%D0%B4" TargetMode="External"/><Relationship Id="rId14" Type="http://schemas.openxmlformats.org/officeDocument/2006/relationships/hyperlink" Target="http://ru.wikipedia.org/wiki/%D0%A1%D0%B5%D0%B2%D0%B5%D1%80%D0%BE-%D0%92%D0%BE%D1%81%D1%82%D0%BE%D1%87%D0%BD%D1%8B%D0%B9_%D0%BF%D1%80%D0%BE%D1%85%D0%BE%D0%B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0%D0%BF%D0%B8%D1%82%D0%B0%D0%BD_(%D0%B2%D0%BE%D0%B8%D0%BD%D1%81%D0%BA%D0%BE%D0%B5_%D0%B7%D0%B2%D0%B0%D0%BD%D0%B8%D0%B5)" TargetMode="External"/><Relationship Id="rId13" Type="http://schemas.openxmlformats.org/officeDocument/2006/relationships/hyperlink" Target="http://ru.wikipedia.org/wiki/%D0%90%D0%BD%D1%82%D0%B0%D1%80%D0%BA%D1%82%D0%B8%D0%BA%D0%B0" TargetMode="External"/><Relationship Id="rId18" Type="http://schemas.openxmlformats.org/officeDocument/2006/relationships/hyperlink" Target="http://ru.wikipedia.org/wiki/%D0%9D%D0%BE%D1%80%D0%B2%D0%B5%D0%B6%D1%81%D0%BA%D0%B0%D1%8F_%D0%B0%D0%BD%D1%82%D0%B0%D1%80%D0%BA%D1%82%D0%B8%D1%87%D0%B5%D1%81%D0%BA%D0%B0%D1%8F_%D1%8D%D0%BA%D1%81%D0%BF%D0%B5%D0%B4%D0%B8%D1%86%D0%B8%D1%8F_(1910%E2%80%941912)" TargetMode="External"/><Relationship Id="rId3" Type="http://schemas.openxmlformats.org/officeDocument/2006/relationships/hyperlink" Target="http://ru.wikipedia.org/wiki/1868_%D0%B3%D0%BE%D0%B4" TargetMode="External"/><Relationship Id="rId21" Type="http://schemas.openxmlformats.org/officeDocument/2006/relationships/image" Target="../media/image5.jpeg"/><Relationship Id="rId7" Type="http://schemas.openxmlformats.org/officeDocument/2006/relationships/hyperlink" Target="http://ru.wikipedia.org/wiki/%D0%90%D0%BD%D1%82%D0%B0%D1%80%D0%BA%D1%82%D0%B8%D0%B4%D0%B0" TargetMode="External"/><Relationship Id="rId12" Type="http://schemas.openxmlformats.org/officeDocument/2006/relationships/hyperlink" Target="http://ru.wikipedia.org/wiki/%D0%AE%D0%B6%D0%BD%D1%8B%D0%B9_%D0%BF%D0%BE%D0%BB%D1%8E%D1%81" TargetMode="External"/><Relationship Id="rId17" Type="http://schemas.openxmlformats.org/officeDocument/2006/relationships/hyperlink" Target="http://ru.wikipedia.org/wiki/%D0%9D%D0%BE%D1%80%D0%B2%D0%B5%D0%B3%D0%B8%D1%8F" TargetMode="External"/><Relationship Id="rId2" Type="http://schemas.openxmlformats.org/officeDocument/2006/relationships/hyperlink" Target="http://ru.wikipedia.org/wiki/6_%D0%B8%D1%8E%D0%BD%D1%8F" TargetMode="External"/><Relationship Id="rId16" Type="http://schemas.openxmlformats.org/officeDocument/2006/relationships/hyperlink" Target="http://ru.wikipedia.org/wiki/17_%D1%8F%D0%BD%D0%B2%D0%B0%D1%80%D1%8F" TargetMode="External"/><Relationship Id="rId20" Type="http://schemas.openxmlformats.org/officeDocument/2006/relationships/hyperlink" Target="http://ru.wikipedia.org/wiki/%D0%92%D0%B8%D0%BA%D1%82%D0%BE%D1%80%D0%B8%D0%B0%D0%BD%D1%81%D0%BA%D0%B0%D1%8F_%D1%8D%D0%BF%D0%BE%D1%85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12_%D0%B3%D0%BE%D0%B4" TargetMode="External"/><Relationship Id="rId11" Type="http://schemas.openxmlformats.org/officeDocument/2006/relationships/hyperlink" Target="http://ru.wikipedia.org/wiki/%D0%98%D1%81%D1%81%D0%BB%D0%B5%D0%B4%D0%BE%D0%B2%D0%B0%D1%82%D0%B5%D0%BB%D1%8C" TargetMode="External"/><Relationship Id="rId5" Type="http://schemas.openxmlformats.org/officeDocument/2006/relationships/hyperlink" Target="http://ru.wikipedia.org/wiki/29_%D0%BC%D0%B0%D1%80%D1%82%D0%B0" TargetMode="External"/><Relationship Id="rId15" Type="http://schemas.openxmlformats.org/officeDocument/2006/relationships/hyperlink" Target="http://ru.wikipedia.org/wiki/%D0%A2%D0%B5%D1%80%D1%80%D0%B0_%D0%9D%D0%BE%D0%B2%D0%B0_(%D1%8D%D0%BA%D1%81%D0%BF%D0%B5%D0%B4%D0%B8%D1%86%D0%B8%D1%8F)" TargetMode="External"/><Relationship Id="rId10" Type="http://schemas.openxmlformats.org/officeDocument/2006/relationships/hyperlink" Target="http://ru.wikipedia.org/wiki/%D0%92%D0%B5%D0%BB%D0%B8%D0%BA%D0%BE%D0%B1%D1%80%D0%B8%D1%82%D0%B0%D0%BD%D0%B8%D1%8F" TargetMode="External"/><Relationship Id="rId19" Type="http://schemas.openxmlformats.org/officeDocument/2006/relationships/hyperlink" Target="http://ru.wikipedia.org/wiki/%D0%90%D0%BC%D1%83%D0%BD%D0%B4%D1%81%D0%B5%D0%BD,_%D0%A0%D1%83%D0%B0%D0%BB%D1%8C" TargetMode="External"/><Relationship Id="rId4" Type="http://schemas.openxmlformats.org/officeDocument/2006/relationships/hyperlink" Target="http://ru.wikipedia.org/wiki/%D0%9F%D0%BB%D0%B8%D0%BC%D1%83%D1%82_(%D0%90%D0%BD%D0%B3%D0%BB%D0%B8%D1%8F)" TargetMode="External"/><Relationship Id="rId9" Type="http://schemas.openxmlformats.org/officeDocument/2006/relationships/hyperlink" Target="http://ru.wikipedia.org/wiki/%D0%9A%D0%BE%D1%80%D0%BE%D0%BB%D0%B5%D0%B2%D1%81%D0%BA%D0%B8%D0%B9_%D0%B2%D0%BE%D0%B5%D0%BD%D0%BD%D0%BE-%D0%BC%D0%BE%D1%80%D1%81%D0%BA%D0%BE%D0%B9_%D1%84%D0%BB%D0%BE%D1%82_%D0%92%D0%B5%D0%BB%D0%B8%D0%BA%D0%BE%D0%B1%D1%80%D0%B8%D1%82%D0%B0%D0%BD%D0%B8%D0%B8" TargetMode="External"/><Relationship Id="rId14" Type="http://schemas.openxmlformats.org/officeDocument/2006/relationships/hyperlink" Target="http://ru.wikipedia.org/wiki/%D0%91%D1%80%D0%B8%D1%82%D0%B0%D0%BD%D1%81%D0%BA%D0%B0%D1%8F_%D0%B0%D0%BD%D1%82%D0%B0%D1%80%D0%BA%D1%82%D0%B8%D1%87%D0%B5%D1%81%D0%BA%D0%B0%D1%8F_%D1%8D%D0%BA%D1%81%D0%BF%D0%B5%D0%B4%D0%B8%D1%86%D0%B8%D1%8F_(1901%E2%80%941904)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D%D0%BE%D0%B1%D0%B5%D0%BB%D0%B5%D0%B2%D1%81%D0%BA%D0%B0%D1%8F_%D0%BF%D1%80%D0%B5%D0%BC%D0%B8%D1%8F_%D0%BC%D0%B8%D1%80%D0%B0" TargetMode="External"/><Relationship Id="rId3" Type="http://schemas.openxmlformats.org/officeDocument/2006/relationships/hyperlink" Target="http://ru.wikipedia.org/wiki/1861" TargetMode="External"/><Relationship Id="rId7" Type="http://schemas.openxmlformats.org/officeDocument/2006/relationships/hyperlink" Target="http://ru.wikipedia.org/wiki/%D0%9E%D0%BA%D0%B5%D0%B0%D0%BD%D0%BE%D0%BB%D0%BE%D0%B3%D0%B8%D1%8F" TargetMode="External"/><Relationship Id="rId2" Type="http://schemas.openxmlformats.org/officeDocument/2006/relationships/hyperlink" Target="http://ru.wikipedia.org/wiki/10_%D0%BE%D0%BA%D1%82%D1%8F%D0%B1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E%D1%80%D0%B2%D0%B5%D0%B3%D0%B8%D1%8F" TargetMode="External"/><Relationship Id="rId5" Type="http://schemas.openxmlformats.org/officeDocument/2006/relationships/hyperlink" Target="http://ru.wikipedia.org/wiki/1930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ru.wikipedia.org/wiki/13_%D0%BC%D0%B0%D1%8F" TargetMode="External"/><Relationship Id="rId9" Type="http://schemas.openxmlformats.org/officeDocument/2006/relationships/hyperlink" Target="http://ru.wikipedia.org/wiki/1922_%D0%B3%D0%BE%D0%B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35_%D0%B3%D0%BE%D0%B4" TargetMode="External"/><Relationship Id="rId13" Type="http://schemas.openxmlformats.org/officeDocument/2006/relationships/hyperlink" Target="http://ru.wikipedia.org/wiki/%D0%A1%D0%B5%D0%B2%D0%B5%D1%80%D0%BD%D1%8B%D0%B9_%D0%BF%D0%BE%D0%BB%D1%8E%D1%81-1" TargetMode="External"/><Relationship Id="rId3" Type="http://schemas.openxmlformats.org/officeDocument/2006/relationships/hyperlink" Target="http://ru.wikipedia.org/wiki/1933" TargetMode="External"/><Relationship Id="rId7" Type="http://schemas.openxmlformats.org/officeDocument/2006/relationships/hyperlink" Target="http://ru.wikipedia.org/wiki/1934" TargetMode="External"/><Relationship Id="rId12" Type="http://schemas.openxmlformats.org/officeDocument/2006/relationships/hyperlink" Target="http://ru.wikipedia.org/wiki/%D0%94%D1%80%D0%B5%D0%B9%D1%84%D1%83%D1%8E%D1%89%D0%B0%D1%8F_%D1%81%D1%82%D0%B0%D0%BD%D1%86%D0%B8%D1%8F" TargetMode="External"/><Relationship Id="rId2" Type="http://schemas.openxmlformats.org/officeDocument/2006/relationships/hyperlink" Target="http://ru.wikipedia.org/wiki/19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7%D0%B5%D0%BC%D0%BB%D1%8F_%D0%A4%D1%80%D0%B0%D0%BD%D1%86%D0%B0-%D0%98%D0%BE%D1%81%D0%B8%D1%84%D0%B0" TargetMode="External"/><Relationship Id="rId11" Type="http://schemas.openxmlformats.org/officeDocument/2006/relationships/hyperlink" Target="http://ru.wikipedia.org/wiki/1938_%D0%B3%D0%BE%D0%B4" TargetMode="External"/><Relationship Id="rId5" Type="http://schemas.openxmlformats.org/officeDocument/2006/relationships/hyperlink" Target="http://ru.wikipedia.org/w/index.php?title=%D0%91%D1%83%D1%85%D1%82%D0%B0_%D0%A2%D0%B8%D1%85%D0%B0%D1%8F_(%D0%BF%D0%BE%D0%BB%D1%8F%D1%80%D0%BD%D0%B0%D1%8F_%D1%81%D1%82%D0%B0%D0%BD%D1%86%D0%B8%D1%8F)&amp;action=edit&amp;redlink=1" TargetMode="External"/><Relationship Id="rId15" Type="http://schemas.openxmlformats.org/officeDocument/2006/relationships/image" Target="../media/image7.jpeg"/><Relationship Id="rId10" Type="http://schemas.openxmlformats.org/officeDocument/2006/relationships/hyperlink" Target="http://ru.wikipedia.org/wiki/1937" TargetMode="External"/><Relationship Id="rId4" Type="http://schemas.openxmlformats.org/officeDocument/2006/relationships/hyperlink" Target="http://ru.wikipedia.org/wiki/%D0%9F%D0%BE%D0%BB%D1%8F%D1%80%D0%BD%D0%B0%D1%8F_%D1%81%D1%82%D0%B0%D0%BD%D1%86%D0%B8%D1%8F" TargetMode="External"/><Relationship Id="rId9" Type="http://schemas.openxmlformats.org/officeDocument/2006/relationships/hyperlink" Target="http://ru.wikipedia.org/wiki/%D0%A7%D0%B5%D0%BB%D1%8E%D1%81%D0%BA%D0%B8%D0%BD_(%D0%BC%D1%8B%D1%81)" TargetMode="External"/><Relationship Id="rId14" Type="http://schemas.openxmlformats.org/officeDocument/2006/relationships/hyperlink" Target="http://ru.wikipedia.org/wiki/%D0%9A%D1%80%D0%B5%D0%BD%D0%BA%D0%B5%D0%BB%D1%8C,_%D0%AD%D1%80%D0%BD%D1%81%D1%82_%D0%A2%D0%B5%D0%BE%D0%B4%D0%BE%D1%80%D0%BE%D0%B2%D0%B8%D1%8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/>
              <a:t>В поисках Южной Земли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Абель Тасман (Голландия)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А́бель</a:t>
            </a:r>
            <a:r>
              <a:rPr lang="ru-RU" b="1" dirty="0" smtClean="0"/>
              <a:t> </a:t>
            </a:r>
            <a:r>
              <a:rPr lang="ru-RU" b="1" dirty="0" err="1"/>
              <a:t>Янсзон</a:t>
            </a:r>
            <a:r>
              <a:rPr lang="ru-RU" b="1" dirty="0"/>
              <a:t> </a:t>
            </a:r>
            <a:r>
              <a:rPr lang="ru-RU" b="1" dirty="0" err="1" smtClean="0"/>
              <a:t>Тасма́н</a:t>
            </a:r>
            <a:r>
              <a:rPr lang="ru-RU" baseline="30000" dirty="0"/>
              <a:t> </a:t>
            </a:r>
            <a:r>
              <a:rPr lang="ru-RU" dirty="0" smtClean="0"/>
              <a:t>(</a:t>
            </a:r>
            <a:r>
              <a:rPr lang="ru-RU" dirty="0"/>
              <a:t> </a:t>
            </a:r>
            <a:r>
              <a:rPr lang="ru-RU" dirty="0" smtClean="0"/>
              <a:t>1603,</a:t>
            </a:r>
            <a:r>
              <a:rPr lang="ru-RU" dirty="0"/>
              <a:t> </a:t>
            </a:r>
            <a:r>
              <a:rPr lang="ru-RU" dirty="0" err="1" smtClean="0"/>
              <a:t>Лютьегаст</a:t>
            </a:r>
            <a:r>
              <a:rPr lang="ru-RU" dirty="0" smtClean="0"/>
              <a:t>)</a:t>
            </a:r>
            <a:r>
              <a:rPr lang="ru-RU" dirty="0"/>
              <a:t> — </a:t>
            </a:r>
            <a:r>
              <a:rPr lang="ru-RU" dirty="0" smtClean="0"/>
              <a:t>голландский мореплаватель</a:t>
            </a:r>
            <a:r>
              <a:rPr lang="ru-RU" dirty="0"/>
              <a:t>, исследователь и купец. Получил мировое признание за возглавляемые им морские походы в </a:t>
            </a:r>
            <a:r>
              <a:rPr lang="ru-RU" dirty="0" smtClean="0"/>
              <a:t>1642—1644 годах. Первым </a:t>
            </a:r>
            <a:r>
              <a:rPr lang="ru-RU" dirty="0"/>
              <a:t>среди известных европейских исследователей достиг берегов </a:t>
            </a:r>
            <a:r>
              <a:rPr lang="ru-RU" dirty="0" smtClean="0"/>
              <a:t>Новой Зеландии. Собранные </a:t>
            </a:r>
            <a:r>
              <a:rPr lang="ru-RU" dirty="0"/>
              <a:t>во время его экспедиций данные помогли доказать тот факт, что Австралия является отдельным </a:t>
            </a:r>
            <a:r>
              <a:rPr lang="ru-RU" dirty="0" smtClean="0"/>
              <a:t>континентом.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16632"/>
            <a:ext cx="1828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Джеймс Кук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4186808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Джеймс Кук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  <a:hlinkClick r:id="rId2" tooltip="27 октября"/>
              </a:rPr>
              <a:t>27 октября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  <a:hlinkClick r:id="rId3" tooltip="1728 год"/>
              </a:rPr>
              <a:t>1728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  <a:hlinkClick r:id="rId4" tooltip="en:Marton, Middlesbrough"/>
              </a:rPr>
              <a:t>Мартон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5" tooltip="Йоркшир"/>
              </a:rPr>
              <a:t>Йоркшир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6" tooltip="Англия"/>
              </a:rPr>
              <a:t>Англия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— английский военный моряк,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7" tooltip="Исследователь"/>
              </a:rPr>
              <a:t>исследователь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8" tooltip="Картограф"/>
              </a:rPr>
              <a:t>картограф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9" tooltip="Первооткрыватель (страница отсутствует)"/>
              </a:rPr>
              <a:t>первооткрыватель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член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0" tooltip="Лондонское королевское общество"/>
              </a:rPr>
              <a:t>Королевского общества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  <a:hlinkClick r:id="rId11" tooltip="Капитан (воинское звание)"/>
              </a:rPr>
              <a:t>капитан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  <a:hlinkClick r:id="rId12" tooltip="Королевский военно-морской флот Великобритании"/>
              </a:rPr>
              <a:t>Королевских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2" tooltip="Королевский военно-морской флот Великобритании"/>
              </a:rPr>
              <a:t> ВМС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Возглавлял три экспедиции по исследованию Мирового океана, все были кругосветными. Во время этих экспедиций совершил ряд географических открытий. Обследовал и нанёс на карту малоизвестные и редко посещаемые до него части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3" tooltip="Ньюфаундленд"/>
              </a:rPr>
              <a:t>Ньюфаундленда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и восточного побережья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4" tooltip="Канада"/>
              </a:rPr>
              <a:t>Канады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5" tooltip="Австралия"/>
              </a:rPr>
              <a:t>Австралии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6" tooltip="Новая Зеландия"/>
              </a:rPr>
              <a:t>Новой Зеландии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западного побережья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7" tooltip="Северная Америка"/>
              </a:rPr>
              <a:t>Северной Америки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8" tooltip="Тихий океан"/>
              </a:rPr>
              <a:t>Тихого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19" tooltip="Индийский океан"/>
              </a:rPr>
              <a:t>Индийского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20" tooltip="Атлантический океан"/>
              </a:rPr>
              <a:t>Атлантического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океанов. Благодаря тому вниманию, которое Кук уделял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21" tooltip="Картография"/>
              </a:rPr>
              <a:t>картографии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многие из составленных им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22" tooltip="Географическая карта"/>
              </a:rPr>
              <a:t>карт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по своей точности и аккуратности были непревзойденны на протяжении многих десятилетий и служили мореплавателям вплоть до второй половины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23" tooltip="XIX век"/>
              </a:rPr>
              <a:t>XIX века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Кук был известен своим терпимым и дружеским отношением к коренным жителям посещаемых им территорий. Совершил своеобразную революцию в мореплавании, научившись успешно бороться с такой опасной и широко распространённой в то время болезнью, как </a:t>
            </a:r>
            <a:r>
              <a:rPr lang="ru-RU" sz="5600" dirty="0">
                <a:latin typeface="Times New Roman" pitchFamily="18" charset="0"/>
                <a:cs typeface="Times New Roman" pitchFamily="18" charset="0"/>
                <a:hlinkClick r:id="rId24" tooltip="Цинга"/>
              </a:rPr>
              <a:t>цинга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 Смертность от неё во время его плаваний практически была сведена к нулю.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148064" y="332656"/>
            <a:ext cx="3744416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Ру́аль</a:t>
            </a:r>
            <a:r>
              <a:rPr lang="ru-RU" b="1" dirty="0" smtClean="0"/>
              <a:t>  </a:t>
            </a:r>
            <a:r>
              <a:rPr lang="ru-RU" b="1" dirty="0" err="1" smtClean="0"/>
              <a:t>А́мундсен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4906888" cy="4857403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dirty="0" err="1"/>
              <a:t>Ру́аль</a:t>
            </a:r>
            <a:r>
              <a:rPr lang="ru-RU" sz="3400" b="1" dirty="0"/>
              <a:t> </a:t>
            </a:r>
            <a:r>
              <a:rPr lang="ru-RU" sz="3400" b="1" dirty="0" err="1"/>
              <a:t>Э́нгельбрегт</a:t>
            </a:r>
            <a:r>
              <a:rPr lang="ru-RU" sz="3400" b="1" dirty="0"/>
              <a:t> </a:t>
            </a:r>
            <a:r>
              <a:rPr lang="ru-RU" sz="3400" b="1" dirty="0" err="1"/>
              <a:t>Гра́внинг</a:t>
            </a:r>
            <a:r>
              <a:rPr lang="ru-RU" sz="3400" b="1" dirty="0"/>
              <a:t> </a:t>
            </a:r>
            <a:r>
              <a:rPr lang="ru-RU" sz="3400" b="1" dirty="0" err="1"/>
              <a:t>А́мундсен</a:t>
            </a:r>
            <a:r>
              <a:rPr lang="ru-RU" sz="3400" dirty="0"/>
              <a:t> </a:t>
            </a:r>
            <a:r>
              <a:rPr lang="ru-RU" sz="3400" dirty="0" smtClean="0"/>
              <a:t>(</a:t>
            </a:r>
            <a:r>
              <a:rPr lang="ru-RU" sz="3400" dirty="0"/>
              <a:t> </a:t>
            </a:r>
            <a:r>
              <a:rPr lang="ru-RU" sz="3400" dirty="0">
                <a:hlinkClick r:id="rId2" tooltip="16 июля"/>
              </a:rPr>
              <a:t>16 июля</a:t>
            </a:r>
            <a:r>
              <a:rPr lang="ru-RU" sz="3400" dirty="0"/>
              <a:t> </a:t>
            </a:r>
            <a:r>
              <a:rPr lang="ru-RU" sz="3400" dirty="0">
                <a:hlinkClick r:id="rId3" tooltip="1872 год"/>
              </a:rPr>
              <a:t>1872</a:t>
            </a:r>
            <a:r>
              <a:rPr lang="ru-RU" sz="3400" dirty="0"/>
              <a:t> — </a:t>
            </a:r>
            <a:r>
              <a:rPr lang="ru-RU" sz="3400" dirty="0">
                <a:hlinkClick r:id="rId4" tooltip="18 июня"/>
              </a:rPr>
              <a:t>18 июня</a:t>
            </a:r>
            <a:r>
              <a:rPr lang="ru-RU" sz="3400" dirty="0"/>
              <a:t> </a:t>
            </a:r>
            <a:r>
              <a:rPr lang="ru-RU" sz="3400" dirty="0">
                <a:hlinkClick r:id="rId5" tooltip="1928 год"/>
              </a:rPr>
              <a:t>1928</a:t>
            </a:r>
            <a:r>
              <a:rPr lang="ru-RU" sz="3400" dirty="0"/>
              <a:t>) — </a:t>
            </a:r>
            <a:r>
              <a:rPr lang="ru-RU" sz="3400" dirty="0">
                <a:hlinkClick r:id="rId6" tooltip="Норвегия"/>
              </a:rPr>
              <a:t>норвежский</a:t>
            </a:r>
            <a:r>
              <a:rPr lang="ru-RU" sz="3400" dirty="0"/>
              <a:t> полярный путешественник и рекордсмен, «Наполеон полярных стран</a:t>
            </a:r>
            <a:r>
              <a:rPr lang="ru-RU" sz="3400" dirty="0" smtClean="0"/>
              <a:t>»</a:t>
            </a:r>
            <a:endParaRPr lang="ru-RU" sz="3400" dirty="0"/>
          </a:p>
          <a:p>
            <a:r>
              <a:rPr lang="ru-RU" sz="3400" dirty="0"/>
              <a:t>Первый человек, достигший </a:t>
            </a:r>
            <a:r>
              <a:rPr lang="ru-RU" sz="3400" u="sng" dirty="0">
                <a:hlinkClick r:id="rId7" tooltip="Южный полюс"/>
              </a:rPr>
              <a:t>Южного полюса</a:t>
            </a:r>
            <a:r>
              <a:rPr lang="ru-RU" sz="3400" dirty="0"/>
              <a:t> (</a:t>
            </a:r>
            <a:r>
              <a:rPr lang="ru-RU" sz="3400" dirty="0">
                <a:hlinkClick r:id="rId8" tooltip="14 декабря"/>
              </a:rPr>
              <a:t>14 декабря</a:t>
            </a:r>
            <a:r>
              <a:rPr lang="ru-RU" sz="3400" dirty="0"/>
              <a:t> </a:t>
            </a:r>
            <a:r>
              <a:rPr lang="ru-RU" sz="3400" dirty="0">
                <a:hlinkClick r:id="rId9" tooltip="1911 год"/>
              </a:rPr>
              <a:t>1911 года</a:t>
            </a:r>
            <a:r>
              <a:rPr lang="ru-RU" sz="3400" dirty="0"/>
              <a:t>). Первый человек (совместно с </a:t>
            </a:r>
            <a:r>
              <a:rPr lang="ru-RU" sz="3400" dirty="0">
                <a:hlinkClick r:id="rId10" tooltip="Вистинг, Оскар"/>
              </a:rPr>
              <a:t>Оскаром </a:t>
            </a:r>
            <a:r>
              <a:rPr lang="ru-RU" sz="3400" dirty="0" err="1">
                <a:hlinkClick r:id="rId10" tooltip="Вистинг, Оскар"/>
              </a:rPr>
              <a:t>Вистингом</a:t>
            </a:r>
            <a:r>
              <a:rPr lang="ru-RU" sz="3400" dirty="0"/>
              <a:t>), побывавший на обоих географических полюсах планеты. Первый путешественник, совершивший морской переход </a:t>
            </a:r>
            <a:r>
              <a:rPr lang="ru-RU" sz="3400" dirty="0">
                <a:hlinkClick r:id="rId11" tooltip="Северо-Западный проход"/>
              </a:rPr>
              <a:t>Северо-Западным проходом</a:t>
            </a:r>
            <a:r>
              <a:rPr lang="ru-RU" sz="3400" dirty="0"/>
              <a:t> (по </a:t>
            </a:r>
            <a:r>
              <a:rPr lang="ru-RU" sz="3400" dirty="0">
                <a:hlinkClick r:id="rId12" tooltip="Пролив"/>
              </a:rPr>
              <a:t>проливам</a:t>
            </a:r>
            <a:r>
              <a:rPr lang="ru-RU" sz="3400" dirty="0"/>
              <a:t> </a:t>
            </a:r>
            <a:r>
              <a:rPr lang="ru-RU" sz="3400" dirty="0">
                <a:hlinkClick r:id="rId13" tooltip="Канадский архипелаг"/>
              </a:rPr>
              <a:t>Канадского архипелага</a:t>
            </a:r>
            <a:r>
              <a:rPr lang="ru-RU" sz="3400" dirty="0"/>
              <a:t>), позднее совершил переход </a:t>
            </a:r>
            <a:r>
              <a:rPr lang="ru-RU" sz="3400" dirty="0">
                <a:hlinkClick r:id="rId14" tooltip="Северо-Восточный проход"/>
              </a:rPr>
              <a:t>Северо-Восточным путём</a:t>
            </a:r>
            <a:r>
              <a:rPr lang="ru-RU" sz="3400" dirty="0"/>
              <a:t> (вдоль берегов </a:t>
            </a:r>
            <a:r>
              <a:rPr lang="ru-RU" sz="3400" dirty="0">
                <a:hlinkClick r:id="rId15" tooltip="Сибирь"/>
              </a:rPr>
              <a:t>Сибири</a:t>
            </a:r>
            <a:r>
              <a:rPr lang="ru-RU" sz="3400" dirty="0"/>
              <a:t>), впервые замкнув кругосветную дистанцию за Полярным кругом. Один из пионеров применения авиации — </a:t>
            </a:r>
            <a:r>
              <a:rPr lang="ru-RU" sz="3400" dirty="0">
                <a:hlinkClick r:id="rId16" tooltip="Гидросамолёт"/>
              </a:rPr>
              <a:t>гидросамолётов</a:t>
            </a:r>
            <a:r>
              <a:rPr lang="ru-RU" sz="3400" dirty="0"/>
              <a:t> и </a:t>
            </a:r>
            <a:r>
              <a:rPr lang="ru-RU" sz="3400" dirty="0">
                <a:hlinkClick r:id="rId17" tooltip="Дирижабль"/>
              </a:rPr>
              <a:t>дирижаблей</a:t>
            </a:r>
            <a:r>
              <a:rPr lang="ru-RU" sz="3400" dirty="0"/>
              <a:t> — в арктических путешествиях. Погиб в </a:t>
            </a:r>
            <a:r>
              <a:rPr lang="ru-RU" sz="3400" dirty="0">
                <a:hlinkClick r:id="rId5" tooltip="1928 год"/>
              </a:rPr>
              <a:t>1928 году</a:t>
            </a:r>
            <a:r>
              <a:rPr lang="ru-RU" sz="3400" dirty="0"/>
              <a:t> во время поисков </a:t>
            </a:r>
            <a:r>
              <a:rPr lang="ru-RU" sz="3400" dirty="0">
                <a:hlinkClick r:id="rId18" tooltip="Экспедиция на дирижабле «Италия»"/>
              </a:rPr>
              <a:t>пропавшей экспедиции</a:t>
            </a:r>
            <a:r>
              <a:rPr lang="ru-RU" sz="3400" dirty="0"/>
              <a:t> </a:t>
            </a:r>
            <a:r>
              <a:rPr lang="ru-RU" sz="3400" dirty="0">
                <a:hlinkClick r:id="rId19" tooltip="Нобиле, Умберто"/>
              </a:rPr>
              <a:t>Умберто Нобиле</a:t>
            </a:r>
            <a:r>
              <a:rPr lang="ru-RU" sz="3400" dirty="0"/>
              <a:t>. Имел награды многих стран мира, в том числе высшую награду США — </a:t>
            </a:r>
            <a:r>
              <a:rPr lang="ru-RU" sz="3400" dirty="0">
                <a:hlinkClick r:id="rId20" tooltip="Список награждённых Золотой медалью Конгресса"/>
              </a:rPr>
              <a:t>Золотую медаль Конгресса</a:t>
            </a:r>
            <a:r>
              <a:rPr lang="ru-RU" sz="3400" dirty="0"/>
              <a:t>, его именем названы многочисленные географические и иные объекты.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580112" y="1340768"/>
            <a:ext cx="331236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ru-RU" b="1" dirty="0" err="1" smtClean="0"/>
              <a:t>Ро́берт</a:t>
            </a:r>
            <a:r>
              <a:rPr lang="ru-RU" b="1" dirty="0" smtClean="0"/>
              <a:t> Скотт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5194920" cy="532859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/>
              <a:t>Ро́берт</a:t>
            </a:r>
            <a:r>
              <a:rPr lang="ru-RU" b="1" dirty="0"/>
              <a:t> </a:t>
            </a:r>
            <a:r>
              <a:rPr lang="ru-RU" b="1" dirty="0" err="1"/>
              <a:t>Фо́лкон</a:t>
            </a:r>
            <a:r>
              <a:rPr lang="ru-RU" b="1" dirty="0"/>
              <a:t> Скотт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dirty="0" smtClean="0">
                <a:hlinkClick r:id="rId2" tooltip="6 июня"/>
              </a:rPr>
              <a:t>6 </a:t>
            </a:r>
            <a:r>
              <a:rPr lang="ru-RU" dirty="0">
                <a:hlinkClick r:id="rId2" tooltip="6 июня"/>
              </a:rPr>
              <a:t>июня</a:t>
            </a:r>
            <a:r>
              <a:rPr lang="ru-RU" dirty="0"/>
              <a:t> </a:t>
            </a:r>
            <a:r>
              <a:rPr lang="ru-RU" dirty="0">
                <a:hlinkClick r:id="rId3" tooltip="1868 год"/>
              </a:rPr>
              <a:t>1868</a:t>
            </a:r>
            <a:r>
              <a:rPr lang="ru-RU" dirty="0"/>
              <a:t>, </a:t>
            </a:r>
            <a:r>
              <a:rPr lang="ru-RU" dirty="0">
                <a:hlinkClick r:id="rId4" tooltip="Плимут (Англия)"/>
              </a:rPr>
              <a:t>Плимут</a:t>
            </a:r>
            <a:r>
              <a:rPr lang="ru-RU" dirty="0"/>
              <a:t> — </a:t>
            </a:r>
            <a:r>
              <a:rPr lang="ru-RU" dirty="0" err="1"/>
              <a:t>ок</a:t>
            </a:r>
            <a:r>
              <a:rPr lang="ru-RU" dirty="0"/>
              <a:t>. </a:t>
            </a:r>
            <a:r>
              <a:rPr lang="ru-RU" dirty="0">
                <a:hlinkClick r:id="rId5" tooltip="29 марта"/>
              </a:rPr>
              <a:t>29 марта</a:t>
            </a:r>
            <a:r>
              <a:rPr lang="ru-RU" dirty="0"/>
              <a:t> </a:t>
            </a:r>
            <a:r>
              <a:rPr lang="ru-RU" dirty="0">
                <a:hlinkClick r:id="rId6" tooltip="1912 год"/>
              </a:rPr>
              <a:t>1912</a:t>
            </a:r>
            <a:r>
              <a:rPr lang="ru-RU" dirty="0"/>
              <a:t>, </a:t>
            </a:r>
            <a:r>
              <a:rPr lang="ru-RU" dirty="0">
                <a:hlinkClick r:id="rId7" tooltip="Антарктида"/>
              </a:rPr>
              <a:t>Антарктида</a:t>
            </a:r>
            <a:r>
              <a:rPr lang="ru-RU" dirty="0"/>
              <a:t>) — </a:t>
            </a:r>
            <a:r>
              <a:rPr lang="ru-RU" dirty="0">
                <a:hlinkClick r:id="rId8" tooltip="Капитан (воинское звание)"/>
              </a:rPr>
              <a:t>капитан</a:t>
            </a:r>
            <a:r>
              <a:rPr lang="ru-RU" dirty="0"/>
              <a:t> </a:t>
            </a:r>
            <a:r>
              <a:rPr lang="ru-RU" dirty="0">
                <a:hlinkClick r:id="rId9" tooltip="Королевский военно-морской флот Великобритании"/>
              </a:rPr>
              <a:t>королевского флота</a:t>
            </a:r>
            <a:r>
              <a:rPr lang="ru-RU" dirty="0"/>
              <a:t> </a:t>
            </a:r>
            <a:r>
              <a:rPr lang="ru-RU" dirty="0">
                <a:hlinkClick r:id="rId10" tooltip="Великобритания"/>
              </a:rPr>
              <a:t>Великобритании</a:t>
            </a:r>
            <a:r>
              <a:rPr lang="ru-RU" dirty="0"/>
              <a:t>, полярный </a:t>
            </a:r>
            <a:r>
              <a:rPr lang="ru-RU" dirty="0">
                <a:hlinkClick r:id="rId11" tooltip="Исследователь"/>
              </a:rPr>
              <a:t>исследователь</a:t>
            </a:r>
            <a:r>
              <a:rPr lang="ru-RU" dirty="0"/>
              <a:t>, один из первооткрывателей </a:t>
            </a:r>
            <a:r>
              <a:rPr lang="ru-RU" dirty="0">
                <a:hlinkClick r:id="rId12" tooltip="Южный полюс"/>
              </a:rPr>
              <a:t>Южного полюса</a:t>
            </a:r>
            <a:r>
              <a:rPr lang="ru-RU" dirty="0"/>
              <a:t>, возглавивший две экспедиции в </a:t>
            </a:r>
            <a:r>
              <a:rPr lang="ru-RU" dirty="0">
                <a:hlinkClick r:id="rId13" tooltip="Антарктика"/>
              </a:rPr>
              <a:t>Антарктику</a:t>
            </a:r>
            <a:r>
              <a:rPr lang="ru-RU" dirty="0"/>
              <a:t>: </a:t>
            </a:r>
            <a:r>
              <a:rPr lang="ru-RU" dirty="0">
                <a:hlinkClick r:id="rId14" tooltip="Британская антарктическая экспедиция (1901—1904)"/>
              </a:rPr>
              <a:t>«</a:t>
            </a:r>
            <a:r>
              <a:rPr lang="ru-RU" dirty="0" err="1">
                <a:hlinkClick r:id="rId14" tooltip="Британская антарктическая экспедиция (1901—1904)"/>
              </a:rPr>
              <a:t>Дискавери</a:t>
            </a:r>
            <a:r>
              <a:rPr lang="ru-RU" dirty="0">
                <a:hlinkClick r:id="rId14" tooltip="Британская антарктическая экспедиция (1901—1904)"/>
              </a:rPr>
              <a:t>» (1901—1904)</a:t>
            </a:r>
            <a:r>
              <a:rPr lang="ru-RU" dirty="0"/>
              <a:t> и </a:t>
            </a:r>
            <a:r>
              <a:rPr lang="ru-RU" dirty="0">
                <a:hlinkClick r:id="rId15" tooltip="Терра Нова (экспедиция)"/>
              </a:rPr>
              <a:t>«</a:t>
            </a:r>
            <a:r>
              <a:rPr lang="ru-RU" dirty="0" err="1">
                <a:hlinkClick r:id="rId15" tooltip="Терра Нова (экспедиция)"/>
              </a:rPr>
              <a:t>Терра</a:t>
            </a:r>
            <a:r>
              <a:rPr lang="ru-RU" dirty="0">
                <a:hlinkClick r:id="rId15" tooltip="Терра Нова (экспедиция)"/>
              </a:rPr>
              <a:t> Нова» (1912—1913)</a:t>
            </a:r>
            <a:r>
              <a:rPr lang="ru-RU" dirty="0"/>
              <a:t>. Во время второй экспедиции Скотт вместе с ещё четырьмя участниками похода достиг Южного полюса </a:t>
            </a:r>
            <a:r>
              <a:rPr lang="ru-RU" dirty="0">
                <a:hlinkClick r:id="rId16" tooltip="17 января"/>
              </a:rPr>
              <a:t>17 января</a:t>
            </a:r>
            <a:r>
              <a:rPr lang="ru-RU" dirty="0"/>
              <a:t> 1912 года, но обнаружил, что их на несколько недель опередила </a:t>
            </a:r>
            <a:r>
              <a:rPr lang="ru-RU" dirty="0">
                <a:hlinkClick r:id="rId17" tooltip="Норвегия"/>
              </a:rPr>
              <a:t>норвежская</a:t>
            </a:r>
            <a:r>
              <a:rPr lang="ru-RU" dirty="0"/>
              <a:t> </a:t>
            </a:r>
            <a:r>
              <a:rPr lang="ru-RU" dirty="0">
                <a:hlinkClick r:id="rId18" tooltip="Норвежская антарктическая экспедиция (1910—1912)"/>
              </a:rPr>
              <a:t>экспедиция</a:t>
            </a:r>
            <a:r>
              <a:rPr lang="ru-RU" dirty="0"/>
              <a:t> </a:t>
            </a:r>
            <a:r>
              <a:rPr lang="ru-RU" dirty="0" err="1">
                <a:hlinkClick r:id="rId19" tooltip="Амундсен, Руаль"/>
              </a:rPr>
              <a:t>Руаля</a:t>
            </a:r>
            <a:r>
              <a:rPr lang="ru-RU" dirty="0">
                <a:hlinkClick r:id="rId19" tooltip="Амундсен, Руаль"/>
              </a:rPr>
              <a:t> Амундсена</a:t>
            </a:r>
            <a:r>
              <a:rPr lang="ru-RU" dirty="0"/>
              <a:t>. Роберт Скотт и его товарищи погибли на обратном пути от холода, голода и физического истощения.</a:t>
            </a:r>
          </a:p>
          <a:p>
            <a:r>
              <a:rPr lang="ru-RU" dirty="0"/>
              <a:t>До своего назначения руководителем «</a:t>
            </a:r>
            <a:r>
              <a:rPr lang="ru-RU" dirty="0" err="1"/>
              <a:t>Дискавери</a:t>
            </a:r>
            <a:r>
              <a:rPr lang="ru-RU" dirty="0"/>
              <a:t>» Скотт делал обычную карьеру морского офицера мирного времени </a:t>
            </a:r>
            <a:r>
              <a:rPr lang="ru-RU" dirty="0">
                <a:hlinkClick r:id="rId20" tooltip="Викторианская эпоха"/>
              </a:rPr>
              <a:t>викторианской</a:t>
            </a:r>
            <a:r>
              <a:rPr lang="ru-RU" dirty="0"/>
              <a:t> Англии, когда возможности продвижения по службе были весьма ограничены, и честолюбивые офицеры искали любую возможность отличиться. Став во главе экспедиции, Скотт получил шанс построить выдающуюся карьеру, хотя к полярным исследованиям особой страсти и не </a:t>
            </a:r>
            <a:r>
              <a:rPr lang="ru-RU" dirty="0" smtClean="0"/>
              <a:t>питал.  </a:t>
            </a:r>
            <a:r>
              <a:rPr lang="ru-RU" dirty="0"/>
              <a:t>Совершив этот шаг, он неразрывно связал своё имя с Антарктикой, которой неизменно оставался преданным в течение двенадцати последних лет своей жизни.</a:t>
            </a:r>
          </a:p>
          <a:p>
            <a:r>
              <a:rPr lang="ru-RU" dirty="0"/>
              <a:t>После смерти Скотт стал национальным героем Британии.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796136" y="1268760"/>
            <a:ext cx="309634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err="1" smtClean="0"/>
              <a:t>Фри́тьоф</a:t>
            </a:r>
            <a:r>
              <a:rPr lang="ru-RU" b="1" dirty="0" smtClean="0"/>
              <a:t> </a:t>
            </a:r>
            <a:r>
              <a:rPr lang="ru-RU" b="1" dirty="0" err="1" smtClean="0"/>
              <a:t>На́нсен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err="1"/>
              <a:t>Фри́тьоф</a:t>
            </a:r>
            <a:r>
              <a:rPr lang="ru-RU" b="1" dirty="0"/>
              <a:t> </a:t>
            </a:r>
            <a:r>
              <a:rPr lang="ru-RU" b="1" dirty="0" err="1"/>
              <a:t>Ве́дель-Я́рлсберг</a:t>
            </a:r>
            <a:r>
              <a:rPr lang="ru-RU" b="1" dirty="0"/>
              <a:t> </a:t>
            </a:r>
            <a:r>
              <a:rPr lang="ru-RU" b="1" dirty="0" err="1" smtClean="0"/>
              <a:t>На́нсен</a:t>
            </a:r>
            <a:endParaRPr lang="ru-RU" b="1" dirty="0" smtClean="0"/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dirty="0"/>
              <a:t> </a:t>
            </a:r>
            <a:r>
              <a:rPr lang="ru-RU" dirty="0">
                <a:hlinkClick r:id="rId2" tooltip="10 октября"/>
              </a:rPr>
              <a:t>10 октября</a:t>
            </a:r>
            <a:r>
              <a:rPr lang="ru-RU" dirty="0"/>
              <a:t> </a:t>
            </a:r>
            <a:r>
              <a:rPr lang="ru-RU" dirty="0">
                <a:hlinkClick r:id="rId3" tooltip="1861"/>
              </a:rPr>
              <a:t>1861</a:t>
            </a:r>
            <a:r>
              <a:rPr lang="ru-RU" dirty="0"/>
              <a:t> — </a:t>
            </a:r>
            <a:r>
              <a:rPr lang="ru-RU" dirty="0">
                <a:hlinkClick r:id="rId4" tooltip="13 мая"/>
              </a:rPr>
              <a:t>13 мая</a:t>
            </a:r>
            <a:r>
              <a:rPr lang="ru-RU" dirty="0"/>
              <a:t> </a:t>
            </a:r>
            <a:r>
              <a:rPr lang="ru-RU" dirty="0">
                <a:hlinkClick r:id="rId5" tooltip="1930"/>
              </a:rPr>
              <a:t>1930</a:t>
            </a:r>
            <a:r>
              <a:rPr lang="ru-RU" dirty="0"/>
              <a:t>) — </a:t>
            </a:r>
            <a:r>
              <a:rPr lang="ru-RU" dirty="0">
                <a:hlinkClick r:id="rId6" tooltip="Норвегия"/>
              </a:rPr>
              <a:t>норвежский</a:t>
            </a:r>
            <a:r>
              <a:rPr lang="ru-RU" dirty="0"/>
              <a:t> полярный исследователь, учёный — доктор зоологии, основатель новой науки — </a:t>
            </a:r>
            <a:r>
              <a:rPr lang="ru-RU" u="sng" dirty="0">
                <a:hlinkClick r:id="rId7" tooltip="Океанология"/>
              </a:rPr>
              <a:t>физической океанографии</a:t>
            </a:r>
            <a:r>
              <a:rPr lang="ru-RU" dirty="0"/>
              <a:t>, политический и общественный деятель, </a:t>
            </a:r>
            <a:r>
              <a:rPr lang="ru-RU" dirty="0" smtClean="0"/>
              <a:t>лауреат</a:t>
            </a:r>
            <a:r>
              <a:rPr lang="ru-RU" dirty="0"/>
              <a:t> </a:t>
            </a:r>
            <a:r>
              <a:rPr lang="ru-RU" dirty="0">
                <a:hlinkClick r:id="rId8" tooltip="Нобелевская премия мира"/>
              </a:rPr>
              <a:t>Нобелевской премии мира</a:t>
            </a:r>
            <a:r>
              <a:rPr lang="ru-RU" dirty="0"/>
              <a:t> за </a:t>
            </a:r>
            <a:r>
              <a:rPr lang="ru-RU" dirty="0">
                <a:hlinkClick r:id="rId9" tooltip="1922 год"/>
              </a:rPr>
              <a:t>1922 год</a:t>
            </a:r>
            <a:r>
              <a:rPr lang="ru-RU" dirty="0"/>
              <a:t>, удостоен наград многих стран, в том числе России. Именем Нансена названы географические и астрономические объекты, в том числе кратер на Северном полюсе Луны.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188640"/>
            <a:ext cx="252028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/>
              <a:t>Иван Дмитриевич Папанин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 </a:t>
            </a:r>
            <a:r>
              <a:rPr lang="ru-RU" dirty="0">
                <a:hlinkClick r:id="rId2" tooltip="1932"/>
              </a:rPr>
              <a:t>1932</a:t>
            </a:r>
            <a:r>
              <a:rPr lang="ru-RU" dirty="0"/>
              <a:t>—</a:t>
            </a:r>
            <a:r>
              <a:rPr lang="ru-RU" dirty="0">
                <a:hlinkClick r:id="rId3" tooltip="1933"/>
              </a:rPr>
              <a:t>1933</a:t>
            </a:r>
            <a:r>
              <a:rPr lang="ru-RU" dirty="0"/>
              <a:t> был начальником </a:t>
            </a:r>
            <a:r>
              <a:rPr lang="ru-RU" dirty="0">
                <a:hlinkClick r:id="rId4" tooltip="Полярная станция"/>
              </a:rPr>
              <a:t>полярной станции</a:t>
            </a:r>
            <a:r>
              <a:rPr lang="ru-RU" dirty="0"/>
              <a:t> </a:t>
            </a:r>
            <a:r>
              <a:rPr lang="ru-RU" dirty="0">
                <a:hlinkClick r:id="rId5" tooltip="Бухта Тихая (полярная станция) (страница отсутствует)"/>
              </a:rPr>
              <a:t>Бухта Тихая</a:t>
            </a:r>
            <a:r>
              <a:rPr lang="ru-RU" dirty="0"/>
              <a:t> (</a:t>
            </a:r>
            <a:r>
              <a:rPr lang="ru-RU" dirty="0">
                <a:hlinkClick r:id="rId6" tooltip="Земля Франца-Иосифа"/>
              </a:rPr>
              <a:t>Земля Франца-Иосифа</a:t>
            </a:r>
            <a:r>
              <a:rPr lang="ru-RU" dirty="0" smtClean="0"/>
              <a:t>), </a:t>
            </a:r>
            <a:r>
              <a:rPr lang="ru-RU" dirty="0"/>
              <a:t>а в </a:t>
            </a:r>
            <a:r>
              <a:rPr lang="ru-RU" dirty="0">
                <a:hlinkClick r:id="rId7" tooltip="1934"/>
              </a:rPr>
              <a:t>1934</a:t>
            </a:r>
            <a:r>
              <a:rPr lang="ru-RU" dirty="0"/>
              <a:t>—</a:t>
            </a:r>
            <a:r>
              <a:rPr lang="ru-RU" dirty="0">
                <a:hlinkClick r:id="rId8" tooltip="1935 год"/>
              </a:rPr>
              <a:t>1935 годах</a:t>
            </a:r>
            <a:r>
              <a:rPr lang="ru-RU" dirty="0"/>
              <a:t> — станции на </a:t>
            </a:r>
            <a:r>
              <a:rPr lang="ru-RU" dirty="0">
                <a:hlinkClick r:id="rId9" tooltip="Челюскин (мыс)"/>
              </a:rPr>
              <a:t>Мысе Челюскин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10" tooltip="1937"/>
              </a:rPr>
              <a:t>1937</a:t>
            </a:r>
            <a:r>
              <a:rPr lang="ru-RU" dirty="0"/>
              <a:t>—</a:t>
            </a:r>
            <a:r>
              <a:rPr lang="ru-RU" dirty="0">
                <a:hlinkClick r:id="rId11" tooltip="1938 год"/>
              </a:rPr>
              <a:t>1938 годах</a:t>
            </a:r>
            <a:r>
              <a:rPr lang="ru-RU" dirty="0"/>
              <a:t> возглавлял первую в мире </a:t>
            </a:r>
            <a:r>
              <a:rPr lang="ru-RU" dirty="0">
                <a:hlinkClick r:id="rId12" tooltip="Дрейфующая станция"/>
              </a:rPr>
              <a:t>дрейфующую станцию</a:t>
            </a:r>
            <a:r>
              <a:rPr lang="ru-RU" dirty="0"/>
              <a:t> </a:t>
            </a:r>
            <a:r>
              <a:rPr lang="ru-RU" dirty="0">
                <a:hlinkClick r:id="rId13" tooltip="Северный полюс-1"/>
              </a:rPr>
              <a:t>«Северный полюс»</a:t>
            </a:r>
            <a:r>
              <a:rPr lang="ru-RU" dirty="0"/>
              <a:t>. Научные результаты, полученные в уникальном дрейфе, были представлены Общему Собранию АН СССР 6 марта </a:t>
            </a:r>
            <a:r>
              <a:rPr lang="ru-RU" dirty="0">
                <a:hlinkClick r:id="rId11" tooltip="1938 год"/>
              </a:rPr>
              <a:t>1938 года</a:t>
            </a:r>
            <a:r>
              <a:rPr lang="ru-RU" dirty="0"/>
              <a:t> и получили высокую оценку специалистов. И. Д. Папанин вместе с радистом станции </a:t>
            </a:r>
            <a:r>
              <a:rPr lang="ru-RU" dirty="0" err="1">
                <a:hlinkClick r:id="rId14" tooltip="Кренкель, Эрнст Теодорович"/>
              </a:rPr>
              <a:t>Кренкелем</a:t>
            </a:r>
            <a:r>
              <a:rPr lang="ru-RU" dirty="0"/>
              <a:t> получили степени докторов географических наук.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24128" y="1268760"/>
            <a:ext cx="30963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417646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276872"/>
            <a:ext cx="381642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37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В поисках Южной Земли</vt:lpstr>
      <vt:lpstr>Абель Тасман (Голландия)</vt:lpstr>
      <vt:lpstr>Джеймс Кук</vt:lpstr>
      <vt:lpstr>Ру́аль  А́мундсен </vt:lpstr>
      <vt:lpstr>Ро́берт Скотт </vt:lpstr>
      <vt:lpstr>Фри́тьоф На́нсен</vt:lpstr>
      <vt:lpstr>Иван Дмитриевич Папанин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Открытие Австралии</dc:title>
  <dc:creator>Игорь</dc:creator>
  <cp:lastModifiedBy>Игорь</cp:lastModifiedBy>
  <cp:revision>8</cp:revision>
  <dcterms:created xsi:type="dcterms:W3CDTF">2013-11-17T16:12:07Z</dcterms:created>
  <dcterms:modified xsi:type="dcterms:W3CDTF">2013-11-17T17:28:57Z</dcterms:modified>
</cp:coreProperties>
</file>