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sldIdLst>
    <p:sldId id="258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67051-6AC3-42C8-8578-8A5BCA0D33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2D404C-B536-4633-A0D3-95CBCB4E2947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Планета Земля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7B47806D-B22B-4C7F-AECC-465379D4D9BB}" type="parTrans" cxnId="{7FB2DC61-E543-4A99-8620-D57F025B7126}">
      <dgm:prSet/>
      <dgm:spPr/>
      <dgm:t>
        <a:bodyPr/>
        <a:lstStyle/>
        <a:p>
          <a:endParaRPr lang="ru-RU"/>
        </a:p>
      </dgm:t>
    </dgm:pt>
    <dgm:pt modelId="{353B1D6B-8B07-4D03-9E55-FA963FE63385}" type="sibTrans" cxnId="{7FB2DC61-E543-4A99-8620-D57F025B7126}">
      <dgm:prSet/>
      <dgm:spPr/>
      <dgm:t>
        <a:bodyPr/>
        <a:lstStyle/>
        <a:p>
          <a:endParaRPr lang="ru-RU"/>
        </a:p>
      </dgm:t>
    </dgm:pt>
    <dgm:pt modelId="{B03801EE-AC84-47E7-BE0A-D2B4865A0D38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Материки</a:t>
          </a:r>
          <a:endParaRPr lang="ru-RU" dirty="0">
            <a:solidFill>
              <a:srgbClr val="0070C0"/>
            </a:solidFill>
          </a:endParaRPr>
        </a:p>
      </dgm:t>
    </dgm:pt>
    <dgm:pt modelId="{340AC06E-B84D-4EE0-860F-9AF4A4F864DE}" type="parTrans" cxnId="{89196190-6176-41FB-9225-629B23B19EF7}">
      <dgm:prSet/>
      <dgm:spPr/>
      <dgm:t>
        <a:bodyPr/>
        <a:lstStyle/>
        <a:p>
          <a:endParaRPr lang="ru-RU"/>
        </a:p>
      </dgm:t>
    </dgm:pt>
    <dgm:pt modelId="{6BB3059D-412D-44BC-8B07-FA31BAE218BF}" type="sibTrans" cxnId="{89196190-6176-41FB-9225-629B23B19EF7}">
      <dgm:prSet/>
      <dgm:spPr/>
      <dgm:t>
        <a:bodyPr/>
        <a:lstStyle/>
        <a:p>
          <a:endParaRPr lang="ru-RU"/>
        </a:p>
      </dgm:t>
    </dgm:pt>
    <dgm:pt modelId="{7A0E65C2-44C5-427A-AB41-88A5B6987765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Океаны</a:t>
          </a:r>
          <a:endParaRPr lang="ru-RU" dirty="0">
            <a:solidFill>
              <a:srgbClr val="0070C0"/>
            </a:solidFill>
          </a:endParaRPr>
        </a:p>
      </dgm:t>
    </dgm:pt>
    <dgm:pt modelId="{01CAF2D1-6033-4E07-B2F7-5E2042811265}" type="parTrans" cxnId="{414FB5D7-4C6A-47B7-A8C4-DCF87701E793}">
      <dgm:prSet/>
      <dgm:spPr/>
      <dgm:t>
        <a:bodyPr/>
        <a:lstStyle/>
        <a:p>
          <a:endParaRPr lang="ru-RU"/>
        </a:p>
      </dgm:t>
    </dgm:pt>
    <dgm:pt modelId="{EB1F023D-238F-427F-85ED-39C1C5605D1A}" type="sibTrans" cxnId="{414FB5D7-4C6A-47B7-A8C4-DCF87701E793}">
      <dgm:prSet/>
      <dgm:spPr/>
      <dgm:t>
        <a:bodyPr/>
        <a:lstStyle/>
        <a:p>
          <a:endParaRPr lang="ru-RU"/>
        </a:p>
      </dgm:t>
    </dgm:pt>
    <dgm:pt modelId="{3B7F3D8A-8615-437D-8202-3B0DE02CE6CD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Африка</a:t>
          </a:r>
          <a:endParaRPr lang="ru-RU" dirty="0">
            <a:solidFill>
              <a:srgbClr val="00B050"/>
            </a:solidFill>
          </a:endParaRPr>
        </a:p>
      </dgm:t>
    </dgm:pt>
    <dgm:pt modelId="{1E18F1A9-98DC-4480-B48C-7D937F55596F}" type="parTrans" cxnId="{89C17779-EC94-459A-B918-DEABD81E8DC2}">
      <dgm:prSet/>
      <dgm:spPr/>
      <dgm:t>
        <a:bodyPr/>
        <a:lstStyle/>
        <a:p>
          <a:endParaRPr lang="ru-RU"/>
        </a:p>
      </dgm:t>
    </dgm:pt>
    <dgm:pt modelId="{B720EC4D-3FC4-4A7C-98F1-A91381875B8D}" type="sibTrans" cxnId="{89C17779-EC94-459A-B918-DEABD81E8DC2}">
      <dgm:prSet/>
      <dgm:spPr/>
      <dgm:t>
        <a:bodyPr/>
        <a:lstStyle/>
        <a:p>
          <a:endParaRPr lang="ru-RU"/>
        </a:p>
      </dgm:t>
    </dgm:pt>
    <dgm:pt modelId="{1F1A706E-30E8-4FAB-861B-12E444B2F3AF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Австралия</a:t>
          </a:r>
          <a:endParaRPr lang="ru-RU" dirty="0">
            <a:solidFill>
              <a:srgbClr val="00B050"/>
            </a:solidFill>
          </a:endParaRPr>
        </a:p>
      </dgm:t>
    </dgm:pt>
    <dgm:pt modelId="{65C95364-53C5-4097-B49D-854A20FFFA12}" type="parTrans" cxnId="{95410B92-249C-4A79-B117-4FEC69A9DAFD}">
      <dgm:prSet/>
      <dgm:spPr/>
      <dgm:t>
        <a:bodyPr/>
        <a:lstStyle/>
        <a:p>
          <a:endParaRPr lang="ru-RU"/>
        </a:p>
      </dgm:t>
    </dgm:pt>
    <dgm:pt modelId="{34A74819-905C-4A5F-9188-E2417E9E2A52}" type="sibTrans" cxnId="{95410B92-249C-4A79-B117-4FEC69A9DAFD}">
      <dgm:prSet/>
      <dgm:spPr/>
      <dgm:t>
        <a:bodyPr/>
        <a:lstStyle/>
        <a:p>
          <a:endParaRPr lang="ru-RU"/>
        </a:p>
      </dgm:t>
    </dgm:pt>
    <dgm:pt modelId="{DD949BC7-E494-4B37-8F9C-48D05F9BE324}">
      <dgm:prSet/>
      <dgm:spPr/>
      <dgm:t>
        <a:bodyPr/>
        <a:lstStyle/>
        <a:p>
          <a:r>
            <a:rPr lang="ru-RU" dirty="0" err="1" smtClean="0">
              <a:solidFill>
                <a:srgbClr val="00B050"/>
              </a:solidFill>
            </a:rPr>
            <a:t>Южн</a:t>
          </a:r>
          <a:r>
            <a:rPr lang="ru-RU" dirty="0" smtClean="0">
              <a:solidFill>
                <a:srgbClr val="00B050"/>
              </a:solidFill>
            </a:rPr>
            <a:t>. Америка</a:t>
          </a:r>
          <a:endParaRPr lang="ru-RU" dirty="0">
            <a:solidFill>
              <a:srgbClr val="00B050"/>
            </a:solidFill>
          </a:endParaRPr>
        </a:p>
      </dgm:t>
    </dgm:pt>
    <dgm:pt modelId="{1D0FB58C-327F-410B-9D02-C0B4A4CD9C7C}" type="parTrans" cxnId="{F81D9986-1F1D-40B9-AEF6-992BC38B1B34}">
      <dgm:prSet/>
      <dgm:spPr/>
      <dgm:t>
        <a:bodyPr/>
        <a:lstStyle/>
        <a:p>
          <a:endParaRPr lang="ru-RU"/>
        </a:p>
      </dgm:t>
    </dgm:pt>
    <dgm:pt modelId="{5CF9AA9A-C5D4-41C4-B0D6-5E3B924B6E8C}" type="sibTrans" cxnId="{F81D9986-1F1D-40B9-AEF6-992BC38B1B34}">
      <dgm:prSet/>
      <dgm:spPr/>
      <dgm:t>
        <a:bodyPr/>
        <a:lstStyle/>
        <a:p>
          <a:endParaRPr lang="ru-RU"/>
        </a:p>
      </dgm:t>
    </dgm:pt>
    <dgm:pt modelId="{CEDD3C21-844C-41AA-B694-6C2537655124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Антарктида</a:t>
          </a:r>
          <a:endParaRPr lang="ru-RU" dirty="0">
            <a:solidFill>
              <a:srgbClr val="00B050"/>
            </a:solidFill>
          </a:endParaRPr>
        </a:p>
      </dgm:t>
    </dgm:pt>
    <dgm:pt modelId="{9DF21689-AD36-4A01-B0DB-D516E380619C}" type="parTrans" cxnId="{6C32865E-F004-472D-A935-E1A19907F370}">
      <dgm:prSet/>
      <dgm:spPr/>
      <dgm:t>
        <a:bodyPr/>
        <a:lstStyle/>
        <a:p>
          <a:endParaRPr lang="ru-RU"/>
        </a:p>
      </dgm:t>
    </dgm:pt>
    <dgm:pt modelId="{F8FCF0FA-FB19-4059-9F9D-F065E0930289}" type="sibTrans" cxnId="{6C32865E-F004-472D-A935-E1A19907F370}">
      <dgm:prSet/>
      <dgm:spPr/>
      <dgm:t>
        <a:bodyPr/>
        <a:lstStyle/>
        <a:p>
          <a:endParaRPr lang="ru-RU"/>
        </a:p>
      </dgm:t>
    </dgm:pt>
    <dgm:pt modelId="{72034150-C510-430E-9E9F-4B368D5AB93B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Сев. Америка</a:t>
          </a:r>
          <a:endParaRPr lang="ru-RU" dirty="0">
            <a:solidFill>
              <a:srgbClr val="00B050"/>
            </a:solidFill>
          </a:endParaRPr>
        </a:p>
      </dgm:t>
    </dgm:pt>
    <dgm:pt modelId="{3A179C0C-1DBE-404E-8C28-84F8DE0E3F48}" type="parTrans" cxnId="{38909317-2B93-4605-B509-F4A4DCE8AB89}">
      <dgm:prSet/>
      <dgm:spPr/>
      <dgm:t>
        <a:bodyPr/>
        <a:lstStyle/>
        <a:p>
          <a:endParaRPr lang="ru-RU"/>
        </a:p>
      </dgm:t>
    </dgm:pt>
    <dgm:pt modelId="{C0B670E8-6CFE-4A8E-8809-90EB600BA1D4}" type="sibTrans" cxnId="{38909317-2B93-4605-B509-F4A4DCE8AB89}">
      <dgm:prSet/>
      <dgm:spPr/>
      <dgm:t>
        <a:bodyPr/>
        <a:lstStyle/>
        <a:p>
          <a:endParaRPr lang="ru-RU"/>
        </a:p>
      </dgm:t>
    </dgm:pt>
    <dgm:pt modelId="{ECCBA287-A395-4A0D-9104-4A1884786E91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Евразия</a:t>
          </a:r>
          <a:endParaRPr lang="ru-RU" dirty="0">
            <a:solidFill>
              <a:srgbClr val="00B050"/>
            </a:solidFill>
          </a:endParaRPr>
        </a:p>
      </dgm:t>
    </dgm:pt>
    <dgm:pt modelId="{E75AF6E4-DD12-4F2B-8BDC-E930A457EBAB}" type="parTrans" cxnId="{66D077A7-28CE-4A30-AEBB-A61D4879EDF4}">
      <dgm:prSet/>
      <dgm:spPr/>
      <dgm:t>
        <a:bodyPr/>
        <a:lstStyle/>
        <a:p>
          <a:endParaRPr lang="ru-RU"/>
        </a:p>
      </dgm:t>
    </dgm:pt>
    <dgm:pt modelId="{34E71BDF-C8D2-476B-8B09-D2D3374096C7}" type="sibTrans" cxnId="{66D077A7-28CE-4A30-AEBB-A61D4879EDF4}">
      <dgm:prSet/>
      <dgm:spPr/>
      <dgm:t>
        <a:bodyPr/>
        <a:lstStyle/>
        <a:p>
          <a:endParaRPr lang="ru-RU"/>
        </a:p>
      </dgm:t>
    </dgm:pt>
    <dgm:pt modelId="{4593EA84-0E7E-429F-B47E-EFE5608A7E3D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Тихий</a:t>
          </a:r>
          <a:endParaRPr lang="ru-RU" dirty="0">
            <a:solidFill>
              <a:srgbClr val="00B050"/>
            </a:solidFill>
          </a:endParaRPr>
        </a:p>
      </dgm:t>
    </dgm:pt>
    <dgm:pt modelId="{96A41C37-210C-4C9E-82EB-ADAD09206B96}" type="parTrans" cxnId="{800F4396-6EF1-4F79-992B-6ED603D32A14}">
      <dgm:prSet/>
      <dgm:spPr/>
      <dgm:t>
        <a:bodyPr/>
        <a:lstStyle/>
        <a:p>
          <a:endParaRPr lang="ru-RU"/>
        </a:p>
      </dgm:t>
    </dgm:pt>
    <dgm:pt modelId="{EF95D6C7-DF7B-455D-AF9B-241B8C84D997}" type="sibTrans" cxnId="{800F4396-6EF1-4F79-992B-6ED603D32A14}">
      <dgm:prSet/>
      <dgm:spPr/>
      <dgm:t>
        <a:bodyPr/>
        <a:lstStyle/>
        <a:p>
          <a:endParaRPr lang="ru-RU"/>
        </a:p>
      </dgm:t>
    </dgm:pt>
    <dgm:pt modelId="{691A9016-530E-41DC-929B-2DBDC6249284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Атлантический</a:t>
          </a:r>
          <a:endParaRPr lang="ru-RU" dirty="0">
            <a:solidFill>
              <a:srgbClr val="00B050"/>
            </a:solidFill>
          </a:endParaRPr>
        </a:p>
      </dgm:t>
    </dgm:pt>
    <dgm:pt modelId="{6B24CCB6-FAEC-4095-A8D1-0A551A603874}" type="parTrans" cxnId="{4F51C2F0-FA23-4A20-B8CF-A3DC0A92D1C2}">
      <dgm:prSet/>
      <dgm:spPr/>
      <dgm:t>
        <a:bodyPr/>
        <a:lstStyle/>
        <a:p>
          <a:endParaRPr lang="ru-RU"/>
        </a:p>
      </dgm:t>
    </dgm:pt>
    <dgm:pt modelId="{27AD0CB7-6E1C-4FE5-9033-9EA1A880E9E9}" type="sibTrans" cxnId="{4F51C2F0-FA23-4A20-B8CF-A3DC0A92D1C2}">
      <dgm:prSet/>
      <dgm:spPr/>
      <dgm:t>
        <a:bodyPr/>
        <a:lstStyle/>
        <a:p>
          <a:endParaRPr lang="ru-RU"/>
        </a:p>
      </dgm:t>
    </dgm:pt>
    <dgm:pt modelId="{B5328E25-EC7F-484D-9ADA-CC26A1EEA269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Индийский</a:t>
          </a:r>
          <a:endParaRPr lang="ru-RU" dirty="0">
            <a:solidFill>
              <a:srgbClr val="00B050"/>
            </a:solidFill>
          </a:endParaRPr>
        </a:p>
      </dgm:t>
    </dgm:pt>
    <dgm:pt modelId="{26C04D24-EB6F-4999-824C-B6DB89DA770D}" type="parTrans" cxnId="{34E3CA4B-C594-4A8A-A1E7-ACD939A36C52}">
      <dgm:prSet/>
      <dgm:spPr/>
      <dgm:t>
        <a:bodyPr/>
        <a:lstStyle/>
        <a:p>
          <a:endParaRPr lang="ru-RU"/>
        </a:p>
      </dgm:t>
    </dgm:pt>
    <dgm:pt modelId="{57D49976-FD3D-4E29-A20C-C273B4B6A9E0}" type="sibTrans" cxnId="{34E3CA4B-C594-4A8A-A1E7-ACD939A36C52}">
      <dgm:prSet/>
      <dgm:spPr/>
      <dgm:t>
        <a:bodyPr/>
        <a:lstStyle/>
        <a:p>
          <a:endParaRPr lang="ru-RU"/>
        </a:p>
      </dgm:t>
    </dgm:pt>
    <dgm:pt modelId="{B818882B-18AF-4D3F-8DF0-93D72F7EDA78}">
      <dgm:prSet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Сев. Ледовитый</a:t>
          </a:r>
          <a:endParaRPr lang="ru-RU" dirty="0">
            <a:solidFill>
              <a:srgbClr val="00B050"/>
            </a:solidFill>
          </a:endParaRPr>
        </a:p>
      </dgm:t>
    </dgm:pt>
    <dgm:pt modelId="{0F5B836D-90AD-449F-ACC4-513A9711F1EF}" type="parTrans" cxnId="{BFD8AF5A-F3CC-49CF-82BA-9502708C8B4F}">
      <dgm:prSet/>
      <dgm:spPr/>
      <dgm:t>
        <a:bodyPr/>
        <a:lstStyle/>
        <a:p>
          <a:endParaRPr lang="ru-RU"/>
        </a:p>
      </dgm:t>
    </dgm:pt>
    <dgm:pt modelId="{DEEBC23B-4061-422D-9FBD-30768928D7A1}" type="sibTrans" cxnId="{BFD8AF5A-F3CC-49CF-82BA-9502708C8B4F}">
      <dgm:prSet/>
      <dgm:spPr/>
      <dgm:t>
        <a:bodyPr/>
        <a:lstStyle/>
        <a:p>
          <a:endParaRPr lang="ru-RU"/>
        </a:p>
      </dgm:t>
    </dgm:pt>
    <dgm:pt modelId="{999AB38E-EE7A-4888-B490-9D7D03C420CB}" type="pres">
      <dgm:prSet presAssocID="{E7767051-6AC3-42C8-8578-8A5BCA0D33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0D44AE-C78A-4392-A736-AE9689A531A5}" type="pres">
      <dgm:prSet presAssocID="{5E2D404C-B536-4633-A0D3-95CBCB4E2947}" presName="hierRoot1" presStyleCnt="0">
        <dgm:presLayoutVars>
          <dgm:hierBranch val="init"/>
        </dgm:presLayoutVars>
      </dgm:prSet>
      <dgm:spPr/>
    </dgm:pt>
    <dgm:pt modelId="{F5B3E2A6-E807-40D4-A650-D6FD42A966FF}" type="pres">
      <dgm:prSet presAssocID="{5E2D404C-B536-4633-A0D3-95CBCB4E2947}" presName="rootComposite1" presStyleCnt="0"/>
      <dgm:spPr/>
    </dgm:pt>
    <dgm:pt modelId="{A2DB9F18-7575-4099-9C17-B9099BDE5B81}" type="pres">
      <dgm:prSet presAssocID="{5E2D404C-B536-4633-A0D3-95CBCB4E2947}" presName="rootText1" presStyleLbl="node0" presStyleIdx="0" presStyleCnt="1" custScaleX="321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6BD8C7-D667-4057-ADC4-9C96C2ED1625}" type="pres">
      <dgm:prSet presAssocID="{5E2D404C-B536-4633-A0D3-95CBCB4E294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5D6012-64BA-4996-8773-ED284C71EAAE}" type="pres">
      <dgm:prSet presAssocID="{5E2D404C-B536-4633-A0D3-95CBCB4E2947}" presName="hierChild2" presStyleCnt="0"/>
      <dgm:spPr/>
    </dgm:pt>
    <dgm:pt modelId="{7C1C4105-C6A1-486B-80C6-40D90D4BE63E}" type="pres">
      <dgm:prSet presAssocID="{340AC06E-B84D-4EE0-860F-9AF4A4F864D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FCA32C8-D450-4320-A675-3DFC78DD085E}" type="pres">
      <dgm:prSet presAssocID="{B03801EE-AC84-47E7-BE0A-D2B4865A0D38}" presName="hierRoot2" presStyleCnt="0">
        <dgm:presLayoutVars>
          <dgm:hierBranch val="init"/>
        </dgm:presLayoutVars>
      </dgm:prSet>
      <dgm:spPr/>
    </dgm:pt>
    <dgm:pt modelId="{AB16B68C-17B3-46BA-9DE3-3934B18D7680}" type="pres">
      <dgm:prSet presAssocID="{B03801EE-AC84-47E7-BE0A-D2B4865A0D38}" presName="rootComposite" presStyleCnt="0"/>
      <dgm:spPr/>
    </dgm:pt>
    <dgm:pt modelId="{D4FB8C32-BABF-45B7-933F-BD4EBFCD39D4}" type="pres">
      <dgm:prSet presAssocID="{B03801EE-AC84-47E7-BE0A-D2B4865A0D38}" presName="rootText" presStyleLbl="node2" presStyleIdx="0" presStyleCnt="2" custScaleX="315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2D2BE-5462-4089-9083-D714B32B059C}" type="pres">
      <dgm:prSet presAssocID="{B03801EE-AC84-47E7-BE0A-D2B4865A0D38}" presName="rootConnector" presStyleLbl="node2" presStyleIdx="0" presStyleCnt="2"/>
      <dgm:spPr/>
      <dgm:t>
        <a:bodyPr/>
        <a:lstStyle/>
        <a:p>
          <a:endParaRPr lang="ru-RU"/>
        </a:p>
      </dgm:t>
    </dgm:pt>
    <dgm:pt modelId="{E0EF274B-71A3-4FDB-A9C7-21F1126DA7C5}" type="pres">
      <dgm:prSet presAssocID="{B03801EE-AC84-47E7-BE0A-D2B4865A0D38}" presName="hierChild4" presStyleCnt="0"/>
      <dgm:spPr/>
    </dgm:pt>
    <dgm:pt modelId="{AF77D674-6E73-4988-BF89-5A5059A20E9D}" type="pres">
      <dgm:prSet presAssocID="{1E18F1A9-98DC-4480-B48C-7D937F55596F}" presName="Name37" presStyleLbl="parChTrans1D3" presStyleIdx="0" presStyleCnt="2"/>
      <dgm:spPr/>
      <dgm:t>
        <a:bodyPr/>
        <a:lstStyle/>
        <a:p>
          <a:endParaRPr lang="ru-RU"/>
        </a:p>
      </dgm:t>
    </dgm:pt>
    <dgm:pt modelId="{789A37E9-5E68-4559-9B11-5D87AC14E910}" type="pres">
      <dgm:prSet presAssocID="{3B7F3D8A-8615-437D-8202-3B0DE02CE6CD}" presName="hierRoot2" presStyleCnt="0">
        <dgm:presLayoutVars>
          <dgm:hierBranch val="init"/>
        </dgm:presLayoutVars>
      </dgm:prSet>
      <dgm:spPr/>
    </dgm:pt>
    <dgm:pt modelId="{8C418E95-5F2F-4FD9-858E-D1089DC87F02}" type="pres">
      <dgm:prSet presAssocID="{3B7F3D8A-8615-437D-8202-3B0DE02CE6CD}" presName="rootComposite" presStyleCnt="0"/>
      <dgm:spPr/>
    </dgm:pt>
    <dgm:pt modelId="{F65EB6AD-A0D8-4932-8773-FC3FB381375D}" type="pres">
      <dgm:prSet presAssocID="{3B7F3D8A-8615-437D-8202-3B0DE02CE6CD}" presName="rootText" presStyleLbl="node3" presStyleIdx="0" presStyleCnt="2" custScaleX="170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872D4F-286E-411A-ACCC-319EE8B32FDF}" type="pres">
      <dgm:prSet presAssocID="{3B7F3D8A-8615-437D-8202-3B0DE02CE6CD}" presName="rootConnector" presStyleLbl="node3" presStyleIdx="0" presStyleCnt="2"/>
      <dgm:spPr/>
      <dgm:t>
        <a:bodyPr/>
        <a:lstStyle/>
        <a:p>
          <a:endParaRPr lang="ru-RU"/>
        </a:p>
      </dgm:t>
    </dgm:pt>
    <dgm:pt modelId="{4434AAA0-AB6E-4ECE-ADB2-DBC676CCC36E}" type="pres">
      <dgm:prSet presAssocID="{3B7F3D8A-8615-437D-8202-3B0DE02CE6CD}" presName="hierChild4" presStyleCnt="0"/>
      <dgm:spPr/>
    </dgm:pt>
    <dgm:pt modelId="{992EC532-650E-420B-9402-9A3CCDA0F6DD}" type="pres">
      <dgm:prSet presAssocID="{65C95364-53C5-4097-B49D-854A20FFFA12}" presName="Name37" presStyleLbl="parChTrans1D4" presStyleIdx="0" presStyleCnt="8"/>
      <dgm:spPr/>
      <dgm:t>
        <a:bodyPr/>
        <a:lstStyle/>
        <a:p>
          <a:endParaRPr lang="ru-RU"/>
        </a:p>
      </dgm:t>
    </dgm:pt>
    <dgm:pt modelId="{6345922B-3351-4E22-85F9-5E6DE5419BFA}" type="pres">
      <dgm:prSet presAssocID="{1F1A706E-30E8-4FAB-861B-12E444B2F3AF}" presName="hierRoot2" presStyleCnt="0">
        <dgm:presLayoutVars>
          <dgm:hierBranch val="init"/>
        </dgm:presLayoutVars>
      </dgm:prSet>
      <dgm:spPr/>
    </dgm:pt>
    <dgm:pt modelId="{F57CD84E-5C07-4C57-B33A-D841E6D900B0}" type="pres">
      <dgm:prSet presAssocID="{1F1A706E-30E8-4FAB-861B-12E444B2F3AF}" presName="rootComposite" presStyleCnt="0"/>
      <dgm:spPr/>
    </dgm:pt>
    <dgm:pt modelId="{5395B821-4D36-4734-81AA-6504EA9A0095}" type="pres">
      <dgm:prSet presAssocID="{1F1A706E-30E8-4FAB-861B-12E444B2F3AF}" presName="rootText" presStyleLbl="node4" presStyleIdx="0" presStyleCnt="8" custScaleX="170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86A9F9-D1F8-4DF8-AA29-3F2BB7CA2535}" type="pres">
      <dgm:prSet presAssocID="{1F1A706E-30E8-4FAB-861B-12E444B2F3AF}" presName="rootConnector" presStyleLbl="node4" presStyleIdx="0" presStyleCnt="8"/>
      <dgm:spPr/>
      <dgm:t>
        <a:bodyPr/>
        <a:lstStyle/>
        <a:p>
          <a:endParaRPr lang="ru-RU"/>
        </a:p>
      </dgm:t>
    </dgm:pt>
    <dgm:pt modelId="{5FA40693-B87B-41F3-A57B-406BB298122E}" type="pres">
      <dgm:prSet presAssocID="{1F1A706E-30E8-4FAB-861B-12E444B2F3AF}" presName="hierChild4" presStyleCnt="0"/>
      <dgm:spPr/>
    </dgm:pt>
    <dgm:pt modelId="{383BD99E-D83B-4F2C-89F7-384FBE50CA9E}" type="pres">
      <dgm:prSet presAssocID="{1D0FB58C-327F-410B-9D02-C0B4A4CD9C7C}" presName="Name37" presStyleLbl="parChTrans1D4" presStyleIdx="1" presStyleCnt="8"/>
      <dgm:spPr/>
      <dgm:t>
        <a:bodyPr/>
        <a:lstStyle/>
        <a:p>
          <a:endParaRPr lang="ru-RU"/>
        </a:p>
      </dgm:t>
    </dgm:pt>
    <dgm:pt modelId="{63C092FF-8396-4F9E-8384-EDA591091C67}" type="pres">
      <dgm:prSet presAssocID="{DD949BC7-E494-4B37-8F9C-48D05F9BE324}" presName="hierRoot2" presStyleCnt="0">
        <dgm:presLayoutVars>
          <dgm:hierBranch val="init"/>
        </dgm:presLayoutVars>
      </dgm:prSet>
      <dgm:spPr/>
    </dgm:pt>
    <dgm:pt modelId="{78E8B366-0233-44AF-A725-CE69CEC9A468}" type="pres">
      <dgm:prSet presAssocID="{DD949BC7-E494-4B37-8F9C-48D05F9BE324}" presName="rootComposite" presStyleCnt="0"/>
      <dgm:spPr/>
    </dgm:pt>
    <dgm:pt modelId="{23CEADB0-13D4-4427-BF97-9D14917D6300}" type="pres">
      <dgm:prSet presAssocID="{DD949BC7-E494-4B37-8F9C-48D05F9BE324}" presName="rootText" presStyleLbl="node4" presStyleIdx="1" presStyleCnt="8" custScaleX="170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256537-987B-4A7A-B7F8-729C610BA6D1}" type="pres">
      <dgm:prSet presAssocID="{DD949BC7-E494-4B37-8F9C-48D05F9BE324}" presName="rootConnector" presStyleLbl="node4" presStyleIdx="1" presStyleCnt="8"/>
      <dgm:spPr/>
      <dgm:t>
        <a:bodyPr/>
        <a:lstStyle/>
        <a:p>
          <a:endParaRPr lang="ru-RU"/>
        </a:p>
      </dgm:t>
    </dgm:pt>
    <dgm:pt modelId="{33321628-1868-45BF-AF82-DDC99118FB97}" type="pres">
      <dgm:prSet presAssocID="{DD949BC7-E494-4B37-8F9C-48D05F9BE324}" presName="hierChild4" presStyleCnt="0"/>
      <dgm:spPr/>
    </dgm:pt>
    <dgm:pt modelId="{2F59B102-BAD7-4932-BD81-1D187955B74D}" type="pres">
      <dgm:prSet presAssocID="{9DF21689-AD36-4A01-B0DB-D516E380619C}" presName="Name37" presStyleLbl="parChTrans1D4" presStyleIdx="2" presStyleCnt="8"/>
      <dgm:spPr/>
      <dgm:t>
        <a:bodyPr/>
        <a:lstStyle/>
        <a:p>
          <a:endParaRPr lang="ru-RU"/>
        </a:p>
      </dgm:t>
    </dgm:pt>
    <dgm:pt modelId="{1788360C-58C3-45FD-8859-60F8B3EE1944}" type="pres">
      <dgm:prSet presAssocID="{CEDD3C21-844C-41AA-B694-6C2537655124}" presName="hierRoot2" presStyleCnt="0">
        <dgm:presLayoutVars>
          <dgm:hierBranch val="init"/>
        </dgm:presLayoutVars>
      </dgm:prSet>
      <dgm:spPr/>
    </dgm:pt>
    <dgm:pt modelId="{9D07F455-D9B8-4A9A-B3D7-A9D2C3C75E12}" type="pres">
      <dgm:prSet presAssocID="{CEDD3C21-844C-41AA-B694-6C2537655124}" presName="rootComposite" presStyleCnt="0"/>
      <dgm:spPr/>
    </dgm:pt>
    <dgm:pt modelId="{D227C1D0-A761-4421-B5B8-1EB1244E4123}" type="pres">
      <dgm:prSet presAssocID="{CEDD3C21-844C-41AA-B694-6C2537655124}" presName="rootText" presStyleLbl="node4" presStyleIdx="2" presStyleCnt="8" custScaleX="170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081E9-E9C0-499F-AA3C-260E0E75F19F}" type="pres">
      <dgm:prSet presAssocID="{CEDD3C21-844C-41AA-B694-6C2537655124}" presName="rootConnector" presStyleLbl="node4" presStyleIdx="2" presStyleCnt="8"/>
      <dgm:spPr/>
      <dgm:t>
        <a:bodyPr/>
        <a:lstStyle/>
        <a:p>
          <a:endParaRPr lang="ru-RU"/>
        </a:p>
      </dgm:t>
    </dgm:pt>
    <dgm:pt modelId="{D8B2EF26-4C27-4ADE-B5AE-8B7C9A52C290}" type="pres">
      <dgm:prSet presAssocID="{CEDD3C21-844C-41AA-B694-6C2537655124}" presName="hierChild4" presStyleCnt="0"/>
      <dgm:spPr/>
    </dgm:pt>
    <dgm:pt modelId="{3EF96330-5D76-4DA2-A206-C1C39D6405D4}" type="pres">
      <dgm:prSet presAssocID="{3A179C0C-1DBE-404E-8C28-84F8DE0E3F48}" presName="Name37" presStyleLbl="parChTrans1D4" presStyleIdx="3" presStyleCnt="8"/>
      <dgm:spPr/>
      <dgm:t>
        <a:bodyPr/>
        <a:lstStyle/>
        <a:p>
          <a:endParaRPr lang="ru-RU"/>
        </a:p>
      </dgm:t>
    </dgm:pt>
    <dgm:pt modelId="{231583FC-275B-4DAA-806C-7236A779B2FE}" type="pres">
      <dgm:prSet presAssocID="{72034150-C510-430E-9E9F-4B368D5AB93B}" presName="hierRoot2" presStyleCnt="0">
        <dgm:presLayoutVars>
          <dgm:hierBranch val="init"/>
        </dgm:presLayoutVars>
      </dgm:prSet>
      <dgm:spPr/>
    </dgm:pt>
    <dgm:pt modelId="{CE776B68-4E3A-4AD0-AEF6-E191007420EE}" type="pres">
      <dgm:prSet presAssocID="{72034150-C510-430E-9E9F-4B368D5AB93B}" presName="rootComposite" presStyleCnt="0"/>
      <dgm:spPr/>
    </dgm:pt>
    <dgm:pt modelId="{64023A75-7519-497B-9404-AB62B27DCEAA}" type="pres">
      <dgm:prSet presAssocID="{72034150-C510-430E-9E9F-4B368D5AB93B}" presName="rootText" presStyleLbl="node4" presStyleIdx="3" presStyleCnt="8" custScaleX="18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CBB61E-840C-4363-9A48-221F2BB02F07}" type="pres">
      <dgm:prSet presAssocID="{72034150-C510-430E-9E9F-4B368D5AB93B}" presName="rootConnector" presStyleLbl="node4" presStyleIdx="3" presStyleCnt="8"/>
      <dgm:spPr/>
      <dgm:t>
        <a:bodyPr/>
        <a:lstStyle/>
        <a:p>
          <a:endParaRPr lang="ru-RU"/>
        </a:p>
      </dgm:t>
    </dgm:pt>
    <dgm:pt modelId="{10D5CBB1-B7BB-4E0E-941F-B8055E98EBFC}" type="pres">
      <dgm:prSet presAssocID="{72034150-C510-430E-9E9F-4B368D5AB93B}" presName="hierChild4" presStyleCnt="0"/>
      <dgm:spPr/>
    </dgm:pt>
    <dgm:pt modelId="{FFE6B466-AF23-4696-92A7-756E676EA1E9}" type="pres">
      <dgm:prSet presAssocID="{E75AF6E4-DD12-4F2B-8BDC-E930A457EBAB}" presName="Name37" presStyleLbl="parChTrans1D4" presStyleIdx="4" presStyleCnt="8"/>
      <dgm:spPr/>
      <dgm:t>
        <a:bodyPr/>
        <a:lstStyle/>
        <a:p>
          <a:endParaRPr lang="ru-RU"/>
        </a:p>
      </dgm:t>
    </dgm:pt>
    <dgm:pt modelId="{8B71217F-F13D-4DAD-AE9F-CE333CFC18AE}" type="pres">
      <dgm:prSet presAssocID="{ECCBA287-A395-4A0D-9104-4A1884786E91}" presName="hierRoot2" presStyleCnt="0">
        <dgm:presLayoutVars>
          <dgm:hierBranch val="init"/>
        </dgm:presLayoutVars>
      </dgm:prSet>
      <dgm:spPr/>
    </dgm:pt>
    <dgm:pt modelId="{52C8D8F0-C8C1-4D57-985B-50085E14EFD2}" type="pres">
      <dgm:prSet presAssocID="{ECCBA287-A395-4A0D-9104-4A1884786E91}" presName="rootComposite" presStyleCnt="0"/>
      <dgm:spPr/>
    </dgm:pt>
    <dgm:pt modelId="{E66B43E8-5019-4F3A-BF6C-D903B4F7F062}" type="pres">
      <dgm:prSet presAssocID="{ECCBA287-A395-4A0D-9104-4A1884786E91}" presName="rootText" presStyleLbl="node4" presStyleIdx="4" presStyleCnt="8" custScaleX="179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CEFA6-C533-4FDF-AEA3-3B6296AE13AC}" type="pres">
      <dgm:prSet presAssocID="{ECCBA287-A395-4A0D-9104-4A1884786E91}" presName="rootConnector" presStyleLbl="node4" presStyleIdx="4" presStyleCnt="8"/>
      <dgm:spPr/>
      <dgm:t>
        <a:bodyPr/>
        <a:lstStyle/>
        <a:p>
          <a:endParaRPr lang="ru-RU"/>
        </a:p>
      </dgm:t>
    </dgm:pt>
    <dgm:pt modelId="{0DE6CFC4-C88A-49AC-BF63-6DCE2B91065A}" type="pres">
      <dgm:prSet presAssocID="{ECCBA287-A395-4A0D-9104-4A1884786E91}" presName="hierChild4" presStyleCnt="0"/>
      <dgm:spPr/>
    </dgm:pt>
    <dgm:pt modelId="{58696A8E-47EE-4933-9E75-B0C5904C7F1D}" type="pres">
      <dgm:prSet presAssocID="{ECCBA287-A395-4A0D-9104-4A1884786E91}" presName="hierChild5" presStyleCnt="0"/>
      <dgm:spPr/>
    </dgm:pt>
    <dgm:pt modelId="{95591298-4D00-43FA-BC96-E341E831DB8A}" type="pres">
      <dgm:prSet presAssocID="{72034150-C510-430E-9E9F-4B368D5AB93B}" presName="hierChild5" presStyleCnt="0"/>
      <dgm:spPr/>
    </dgm:pt>
    <dgm:pt modelId="{7A522D8C-3AFC-4AB7-9450-BD1198CC452E}" type="pres">
      <dgm:prSet presAssocID="{CEDD3C21-844C-41AA-B694-6C2537655124}" presName="hierChild5" presStyleCnt="0"/>
      <dgm:spPr/>
    </dgm:pt>
    <dgm:pt modelId="{1250A85A-7959-4C59-8706-6FA939DD5484}" type="pres">
      <dgm:prSet presAssocID="{DD949BC7-E494-4B37-8F9C-48D05F9BE324}" presName="hierChild5" presStyleCnt="0"/>
      <dgm:spPr/>
    </dgm:pt>
    <dgm:pt modelId="{98CC9686-6A8A-4382-AB0B-9A6795F839FE}" type="pres">
      <dgm:prSet presAssocID="{1F1A706E-30E8-4FAB-861B-12E444B2F3AF}" presName="hierChild5" presStyleCnt="0"/>
      <dgm:spPr/>
    </dgm:pt>
    <dgm:pt modelId="{6B767412-84A9-4196-90C6-EDF0A9E5C7BD}" type="pres">
      <dgm:prSet presAssocID="{3B7F3D8A-8615-437D-8202-3B0DE02CE6CD}" presName="hierChild5" presStyleCnt="0"/>
      <dgm:spPr/>
    </dgm:pt>
    <dgm:pt modelId="{A7872A3B-4FED-4913-8F6C-911FFB1C5C74}" type="pres">
      <dgm:prSet presAssocID="{B03801EE-AC84-47E7-BE0A-D2B4865A0D38}" presName="hierChild5" presStyleCnt="0"/>
      <dgm:spPr/>
    </dgm:pt>
    <dgm:pt modelId="{97D0CAC9-1FDF-4969-B45A-6B7CCA2555B4}" type="pres">
      <dgm:prSet presAssocID="{01CAF2D1-6033-4E07-B2F7-5E204281126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A1371EB-9977-4864-BAAE-512ED6C3F43E}" type="pres">
      <dgm:prSet presAssocID="{7A0E65C2-44C5-427A-AB41-88A5B6987765}" presName="hierRoot2" presStyleCnt="0">
        <dgm:presLayoutVars>
          <dgm:hierBranch val="init"/>
        </dgm:presLayoutVars>
      </dgm:prSet>
      <dgm:spPr/>
    </dgm:pt>
    <dgm:pt modelId="{78F2B307-F4A3-4E3A-8DBF-7E183CBC60F5}" type="pres">
      <dgm:prSet presAssocID="{7A0E65C2-44C5-427A-AB41-88A5B6987765}" presName="rootComposite" presStyleCnt="0"/>
      <dgm:spPr/>
    </dgm:pt>
    <dgm:pt modelId="{B7B90E62-1B53-4FBD-81A5-E3B0B2BD937C}" type="pres">
      <dgm:prSet presAssocID="{7A0E65C2-44C5-427A-AB41-88A5B6987765}" presName="rootText" presStyleLbl="node2" presStyleIdx="1" presStyleCnt="2" custScaleX="256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37BA7-CBAC-4CA6-B70E-6DF836CB3C54}" type="pres">
      <dgm:prSet presAssocID="{7A0E65C2-44C5-427A-AB41-88A5B6987765}" presName="rootConnector" presStyleLbl="node2" presStyleIdx="1" presStyleCnt="2"/>
      <dgm:spPr/>
      <dgm:t>
        <a:bodyPr/>
        <a:lstStyle/>
        <a:p>
          <a:endParaRPr lang="ru-RU"/>
        </a:p>
      </dgm:t>
    </dgm:pt>
    <dgm:pt modelId="{4E85FAAB-A9AC-450E-A47E-BA56FCC5E6C9}" type="pres">
      <dgm:prSet presAssocID="{7A0E65C2-44C5-427A-AB41-88A5B6987765}" presName="hierChild4" presStyleCnt="0"/>
      <dgm:spPr/>
    </dgm:pt>
    <dgm:pt modelId="{7E5385BD-D4EF-410A-B1A9-0204CE2D7B9A}" type="pres">
      <dgm:prSet presAssocID="{96A41C37-210C-4C9E-82EB-ADAD09206B96}" presName="Name37" presStyleLbl="parChTrans1D3" presStyleIdx="1" presStyleCnt="2"/>
      <dgm:spPr/>
      <dgm:t>
        <a:bodyPr/>
        <a:lstStyle/>
        <a:p>
          <a:endParaRPr lang="ru-RU"/>
        </a:p>
      </dgm:t>
    </dgm:pt>
    <dgm:pt modelId="{73321681-9686-4D99-96FB-898F3F88E279}" type="pres">
      <dgm:prSet presAssocID="{4593EA84-0E7E-429F-B47E-EFE5608A7E3D}" presName="hierRoot2" presStyleCnt="0">
        <dgm:presLayoutVars>
          <dgm:hierBranch val="init"/>
        </dgm:presLayoutVars>
      </dgm:prSet>
      <dgm:spPr/>
    </dgm:pt>
    <dgm:pt modelId="{943FB211-D5B9-4082-B175-83DF73F0F394}" type="pres">
      <dgm:prSet presAssocID="{4593EA84-0E7E-429F-B47E-EFE5608A7E3D}" presName="rootComposite" presStyleCnt="0"/>
      <dgm:spPr/>
    </dgm:pt>
    <dgm:pt modelId="{79E9EEB3-B23A-4358-A610-9E42EA312E0E}" type="pres">
      <dgm:prSet presAssocID="{4593EA84-0E7E-429F-B47E-EFE5608A7E3D}" presName="rootText" presStyleLbl="node3" presStyleIdx="1" presStyleCnt="2" custScaleX="164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43C20A-C3A5-4D03-9455-5098090BB393}" type="pres">
      <dgm:prSet presAssocID="{4593EA84-0E7E-429F-B47E-EFE5608A7E3D}" presName="rootConnector" presStyleLbl="node3" presStyleIdx="1" presStyleCnt="2"/>
      <dgm:spPr/>
      <dgm:t>
        <a:bodyPr/>
        <a:lstStyle/>
        <a:p>
          <a:endParaRPr lang="ru-RU"/>
        </a:p>
      </dgm:t>
    </dgm:pt>
    <dgm:pt modelId="{D9EF37A2-7499-4F25-88B1-CB9EBC7AA062}" type="pres">
      <dgm:prSet presAssocID="{4593EA84-0E7E-429F-B47E-EFE5608A7E3D}" presName="hierChild4" presStyleCnt="0"/>
      <dgm:spPr/>
    </dgm:pt>
    <dgm:pt modelId="{6D587420-0B58-47E2-8C92-7D9717A36532}" type="pres">
      <dgm:prSet presAssocID="{6B24CCB6-FAEC-4095-A8D1-0A551A603874}" presName="Name37" presStyleLbl="parChTrans1D4" presStyleIdx="5" presStyleCnt="8"/>
      <dgm:spPr/>
      <dgm:t>
        <a:bodyPr/>
        <a:lstStyle/>
        <a:p>
          <a:endParaRPr lang="ru-RU"/>
        </a:p>
      </dgm:t>
    </dgm:pt>
    <dgm:pt modelId="{FBF0BF1F-AC26-4451-8173-0B6C4B06E6B0}" type="pres">
      <dgm:prSet presAssocID="{691A9016-530E-41DC-929B-2DBDC6249284}" presName="hierRoot2" presStyleCnt="0">
        <dgm:presLayoutVars>
          <dgm:hierBranch val="init"/>
        </dgm:presLayoutVars>
      </dgm:prSet>
      <dgm:spPr/>
    </dgm:pt>
    <dgm:pt modelId="{E2E801F9-5D50-40F0-955D-7AACD594435B}" type="pres">
      <dgm:prSet presAssocID="{691A9016-530E-41DC-929B-2DBDC6249284}" presName="rootComposite" presStyleCnt="0"/>
      <dgm:spPr/>
    </dgm:pt>
    <dgm:pt modelId="{EBDA29E9-7151-4020-9496-24685819C24E}" type="pres">
      <dgm:prSet presAssocID="{691A9016-530E-41DC-929B-2DBDC6249284}" presName="rootText" presStyleLbl="node4" presStyleIdx="5" presStyleCnt="8" custScaleX="164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B8DCD-148C-43C3-B361-66F427B6AF90}" type="pres">
      <dgm:prSet presAssocID="{691A9016-530E-41DC-929B-2DBDC6249284}" presName="rootConnector" presStyleLbl="node4" presStyleIdx="5" presStyleCnt="8"/>
      <dgm:spPr/>
      <dgm:t>
        <a:bodyPr/>
        <a:lstStyle/>
        <a:p>
          <a:endParaRPr lang="ru-RU"/>
        </a:p>
      </dgm:t>
    </dgm:pt>
    <dgm:pt modelId="{EDCE71D8-6045-4943-B84C-BE254F9E3920}" type="pres">
      <dgm:prSet presAssocID="{691A9016-530E-41DC-929B-2DBDC6249284}" presName="hierChild4" presStyleCnt="0"/>
      <dgm:spPr/>
    </dgm:pt>
    <dgm:pt modelId="{A0AD817E-1469-4987-914B-5A0ABD83293B}" type="pres">
      <dgm:prSet presAssocID="{26C04D24-EB6F-4999-824C-B6DB89DA770D}" presName="Name37" presStyleLbl="parChTrans1D4" presStyleIdx="6" presStyleCnt="8"/>
      <dgm:spPr/>
      <dgm:t>
        <a:bodyPr/>
        <a:lstStyle/>
        <a:p>
          <a:endParaRPr lang="ru-RU"/>
        </a:p>
      </dgm:t>
    </dgm:pt>
    <dgm:pt modelId="{CF3CC4D0-4861-46A0-90E8-C7BC4D0138F0}" type="pres">
      <dgm:prSet presAssocID="{B5328E25-EC7F-484D-9ADA-CC26A1EEA269}" presName="hierRoot2" presStyleCnt="0">
        <dgm:presLayoutVars>
          <dgm:hierBranch val="init"/>
        </dgm:presLayoutVars>
      </dgm:prSet>
      <dgm:spPr/>
    </dgm:pt>
    <dgm:pt modelId="{5838DC54-06B7-433D-B57A-950AA1D9C760}" type="pres">
      <dgm:prSet presAssocID="{B5328E25-EC7F-484D-9ADA-CC26A1EEA269}" presName="rootComposite" presStyleCnt="0"/>
      <dgm:spPr/>
    </dgm:pt>
    <dgm:pt modelId="{C34950D6-F7BF-46B5-90C1-E5CEED991439}" type="pres">
      <dgm:prSet presAssocID="{B5328E25-EC7F-484D-9ADA-CC26A1EEA269}" presName="rootText" presStyleLbl="node4" presStyleIdx="6" presStyleCnt="8" custScaleX="164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C90EF-9324-444E-88DC-A7B3AB0C7370}" type="pres">
      <dgm:prSet presAssocID="{B5328E25-EC7F-484D-9ADA-CC26A1EEA269}" presName="rootConnector" presStyleLbl="node4" presStyleIdx="6" presStyleCnt="8"/>
      <dgm:spPr/>
      <dgm:t>
        <a:bodyPr/>
        <a:lstStyle/>
        <a:p>
          <a:endParaRPr lang="ru-RU"/>
        </a:p>
      </dgm:t>
    </dgm:pt>
    <dgm:pt modelId="{BED74F56-D7BC-4347-ACB8-380DD9AED77F}" type="pres">
      <dgm:prSet presAssocID="{B5328E25-EC7F-484D-9ADA-CC26A1EEA269}" presName="hierChild4" presStyleCnt="0"/>
      <dgm:spPr/>
    </dgm:pt>
    <dgm:pt modelId="{DAECFB87-EF58-448E-A5DF-2527897DC812}" type="pres">
      <dgm:prSet presAssocID="{0F5B836D-90AD-449F-ACC4-513A9711F1EF}" presName="Name37" presStyleLbl="parChTrans1D4" presStyleIdx="7" presStyleCnt="8"/>
      <dgm:spPr/>
      <dgm:t>
        <a:bodyPr/>
        <a:lstStyle/>
        <a:p>
          <a:endParaRPr lang="ru-RU"/>
        </a:p>
      </dgm:t>
    </dgm:pt>
    <dgm:pt modelId="{6F112C1A-F57B-4295-96FD-73FDA5B92BE0}" type="pres">
      <dgm:prSet presAssocID="{B818882B-18AF-4D3F-8DF0-93D72F7EDA78}" presName="hierRoot2" presStyleCnt="0">
        <dgm:presLayoutVars>
          <dgm:hierBranch val="init"/>
        </dgm:presLayoutVars>
      </dgm:prSet>
      <dgm:spPr/>
    </dgm:pt>
    <dgm:pt modelId="{66D48D0A-05E4-4DBD-BE5C-24CE88A1E4FC}" type="pres">
      <dgm:prSet presAssocID="{B818882B-18AF-4D3F-8DF0-93D72F7EDA78}" presName="rootComposite" presStyleCnt="0"/>
      <dgm:spPr/>
    </dgm:pt>
    <dgm:pt modelId="{02FB1BC4-7922-422E-9D74-8623F8713689}" type="pres">
      <dgm:prSet presAssocID="{B818882B-18AF-4D3F-8DF0-93D72F7EDA78}" presName="rootText" presStyleLbl="node4" presStyleIdx="7" presStyleCnt="8" custScaleX="170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404C5-5DF0-4662-ACA6-F83E0CCBD49C}" type="pres">
      <dgm:prSet presAssocID="{B818882B-18AF-4D3F-8DF0-93D72F7EDA78}" presName="rootConnector" presStyleLbl="node4" presStyleIdx="7" presStyleCnt="8"/>
      <dgm:spPr/>
      <dgm:t>
        <a:bodyPr/>
        <a:lstStyle/>
        <a:p>
          <a:endParaRPr lang="ru-RU"/>
        </a:p>
      </dgm:t>
    </dgm:pt>
    <dgm:pt modelId="{7915AA5F-560C-4039-98D9-FABED63ED3E5}" type="pres">
      <dgm:prSet presAssocID="{B818882B-18AF-4D3F-8DF0-93D72F7EDA78}" presName="hierChild4" presStyleCnt="0"/>
      <dgm:spPr/>
    </dgm:pt>
    <dgm:pt modelId="{35985E4F-5D82-4791-A989-B2290A8B1B65}" type="pres">
      <dgm:prSet presAssocID="{B818882B-18AF-4D3F-8DF0-93D72F7EDA78}" presName="hierChild5" presStyleCnt="0"/>
      <dgm:spPr/>
    </dgm:pt>
    <dgm:pt modelId="{5D6F4B72-EBB8-4C02-9BEF-92E3768CC66C}" type="pres">
      <dgm:prSet presAssocID="{B5328E25-EC7F-484D-9ADA-CC26A1EEA269}" presName="hierChild5" presStyleCnt="0"/>
      <dgm:spPr/>
    </dgm:pt>
    <dgm:pt modelId="{8D0846BF-E23A-410E-8E90-D09C16143BAD}" type="pres">
      <dgm:prSet presAssocID="{691A9016-530E-41DC-929B-2DBDC6249284}" presName="hierChild5" presStyleCnt="0"/>
      <dgm:spPr/>
    </dgm:pt>
    <dgm:pt modelId="{83F20297-B32D-41A4-83D1-031C5B845A8F}" type="pres">
      <dgm:prSet presAssocID="{4593EA84-0E7E-429F-B47E-EFE5608A7E3D}" presName="hierChild5" presStyleCnt="0"/>
      <dgm:spPr/>
    </dgm:pt>
    <dgm:pt modelId="{BD865B2E-F341-412B-B734-C710CF8A8E99}" type="pres">
      <dgm:prSet presAssocID="{7A0E65C2-44C5-427A-AB41-88A5B6987765}" presName="hierChild5" presStyleCnt="0"/>
      <dgm:spPr/>
    </dgm:pt>
    <dgm:pt modelId="{6CDE3D72-489B-43AD-8F5A-E01D81BC696F}" type="pres">
      <dgm:prSet presAssocID="{5E2D404C-B536-4633-A0D3-95CBCB4E2947}" presName="hierChild3" presStyleCnt="0"/>
      <dgm:spPr/>
    </dgm:pt>
  </dgm:ptLst>
  <dgm:cxnLst>
    <dgm:cxn modelId="{A5F99797-49EC-47C4-9C90-7096EDF44897}" type="presOf" srcId="{1F1A706E-30E8-4FAB-861B-12E444B2F3AF}" destId="{5395B821-4D36-4734-81AA-6504EA9A0095}" srcOrd="0" destOrd="0" presId="urn:microsoft.com/office/officeart/2005/8/layout/orgChart1"/>
    <dgm:cxn modelId="{1D67D1BB-E109-4D11-8DEC-DE8EE1A91283}" type="presOf" srcId="{1F1A706E-30E8-4FAB-861B-12E444B2F3AF}" destId="{4F86A9F9-D1F8-4DF8-AA29-3F2BB7CA2535}" srcOrd="1" destOrd="0" presId="urn:microsoft.com/office/officeart/2005/8/layout/orgChart1"/>
    <dgm:cxn modelId="{0188D0F7-130D-447A-92F3-979373BC8F53}" type="presOf" srcId="{26C04D24-EB6F-4999-824C-B6DB89DA770D}" destId="{A0AD817E-1469-4987-914B-5A0ABD83293B}" srcOrd="0" destOrd="0" presId="urn:microsoft.com/office/officeart/2005/8/layout/orgChart1"/>
    <dgm:cxn modelId="{A39E1913-0244-4DAC-B490-B3FAC29C691D}" type="presOf" srcId="{E75AF6E4-DD12-4F2B-8BDC-E930A457EBAB}" destId="{FFE6B466-AF23-4696-92A7-756E676EA1E9}" srcOrd="0" destOrd="0" presId="urn:microsoft.com/office/officeart/2005/8/layout/orgChart1"/>
    <dgm:cxn modelId="{0704D519-E1C3-4BB1-9536-3DD608368B4D}" type="presOf" srcId="{B818882B-18AF-4D3F-8DF0-93D72F7EDA78}" destId="{02FB1BC4-7922-422E-9D74-8623F8713689}" srcOrd="0" destOrd="0" presId="urn:microsoft.com/office/officeart/2005/8/layout/orgChart1"/>
    <dgm:cxn modelId="{BFD8AF5A-F3CC-49CF-82BA-9502708C8B4F}" srcId="{B5328E25-EC7F-484D-9ADA-CC26A1EEA269}" destId="{B818882B-18AF-4D3F-8DF0-93D72F7EDA78}" srcOrd="0" destOrd="0" parTransId="{0F5B836D-90AD-449F-ACC4-513A9711F1EF}" sibTransId="{DEEBC23B-4061-422D-9FBD-30768928D7A1}"/>
    <dgm:cxn modelId="{F1C40FFD-0BF2-4C52-8AA7-A0EB3FDD0045}" type="presOf" srcId="{DD949BC7-E494-4B37-8F9C-48D05F9BE324}" destId="{D1256537-987B-4A7A-B7F8-729C610BA6D1}" srcOrd="1" destOrd="0" presId="urn:microsoft.com/office/officeart/2005/8/layout/orgChart1"/>
    <dgm:cxn modelId="{76D4B8AA-4E84-458B-AFB7-47D7A7633D8B}" type="presOf" srcId="{7A0E65C2-44C5-427A-AB41-88A5B6987765}" destId="{78237BA7-CBAC-4CA6-B70E-6DF836CB3C54}" srcOrd="1" destOrd="0" presId="urn:microsoft.com/office/officeart/2005/8/layout/orgChart1"/>
    <dgm:cxn modelId="{0948D5AC-080E-4471-9C7C-D89D18D527B7}" type="presOf" srcId="{ECCBA287-A395-4A0D-9104-4A1884786E91}" destId="{CF2CEFA6-C533-4FDF-AEA3-3B6296AE13AC}" srcOrd="1" destOrd="0" presId="urn:microsoft.com/office/officeart/2005/8/layout/orgChart1"/>
    <dgm:cxn modelId="{C93038D8-8DAA-4D68-9C19-4A580E032418}" type="presOf" srcId="{1D0FB58C-327F-410B-9D02-C0B4A4CD9C7C}" destId="{383BD99E-D83B-4F2C-89F7-384FBE50CA9E}" srcOrd="0" destOrd="0" presId="urn:microsoft.com/office/officeart/2005/8/layout/orgChart1"/>
    <dgm:cxn modelId="{001E06D1-B770-440A-BC78-19862D2CBB07}" type="presOf" srcId="{E7767051-6AC3-42C8-8578-8A5BCA0D33BD}" destId="{999AB38E-EE7A-4888-B490-9D7D03C420CB}" srcOrd="0" destOrd="0" presId="urn:microsoft.com/office/officeart/2005/8/layout/orgChart1"/>
    <dgm:cxn modelId="{B6C38215-9317-4013-A6B4-6C775C9191B5}" type="presOf" srcId="{CEDD3C21-844C-41AA-B694-6C2537655124}" destId="{143081E9-E9C0-499F-AA3C-260E0E75F19F}" srcOrd="1" destOrd="0" presId="urn:microsoft.com/office/officeart/2005/8/layout/orgChart1"/>
    <dgm:cxn modelId="{800F4396-6EF1-4F79-992B-6ED603D32A14}" srcId="{7A0E65C2-44C5-427A-AB41-88A5B6987765}" destId="{4593EA84-0E7E-429F-B47E-EFE5608A7E3D}" srcOrd="0" destOrd="0" parTransId="{96A41C37-210C-4C9E-82EB-ADAD09206B96}" sibTransId="{EF95D6C7-DF7B-455D-AF9B-241B8C84D997}"/>
    <dgm:cxn modelId="{4F51C2F0-FA23-4A20-B8CF-A3DC0A92D1C2}" srcId="{4593EA84-0E7E-429F-B47E-EFE5608A7E3D}" destId="{691A9016-530E-41DC-929B-2DBDC6249284}" srcOrd="0" destOrd="0" parTransId="{6B24CCB6-FAEC-4095-A8D1-0A551A603874}" sibTransId="{27AD0CB7-6E1C-4FE5-9033-9EA1A880E9E9}"/>
    <dgm:cxn modelId="{6DAFA4CE-CA73-4AE9-889D-94EF4EA4B26B}" type="presOf" srcId="{7A0E65C2-44C5-427A-AB41-88A5B6987765}" destId="{B7B90E62-1B53-4FBD-81A5-E3B0B2BD937C}" srcOrd="0" destOrd="0" presId="urn:microsoft.com/office/officeart/2005/8/layout/orgChart1"/>
    <dgm:cxn modelId="{95410B92-249C-4A79-B117-4FEC69A9DAFD}" srcId="{3B7F3D8A-8615-437D-8202-3B0DE02CE6CD}" destId="{1F1A706E-30E8-4FAB-861B-12E444B2F3AF}" srcOrd="0" destOrd="0" parTransId="{65C95364-53C5-4097-B49D-854A20FFFA12}" sibTransId="{34A74819-905C-4A5F-9188-E2417E9E2A52}"/>
    <dgm:cxn modelId="{A06AF443-A86E-414E-A3BF-E7F1C6AC9F45}" type="presOf" srcId="{72034150-C510-430E-9E9F-4B368D5AB93B}" destId="{97CBB61E-840C-4363-9A48-221F2BB02F07}" srcOrd="1" destOrd="0" presId="urn:microsoft.com/office/officeart/2005/8/layout/orgChart1"/>
    <dgm:cxn modelId="{ECE68586-A9DD-430C-A134-ACED3F7346A3}" type="presOf" srcId="{3B7F3D8A-8615-437D-8202-3B0DE02CE6CD}" destId="{F65EB6AD-A0D8-4932-8773-FC3FB381375D}" srcOrd="0" destOrd="0" presId="urn:microsoft.com/office/officeart/2005/8/layout/orgChart1"/>
    <dgm:cxn modelId="{414FB5D7-4C6A-47B7-A8C4-DCF87701E793}" srcId="{5E2D404C-B536-4633-A0D3-95CBCB4E2947}" destId="{7A0E65C2-44C5-427A-AB41-88A5B6987765}" srcOrd="1" destOrd="0" parTransId="{01CAF2D1-6033-4E07-B2F7-5E2042811265}" sibTransId="{EB1F023D-238F-427F-85ED-39C1C5605D1A}"/>
    <dgm:cxn modelId="{08E651F3-33EA-41F5-87E5-7700A512DDD4}" type="presOf" srcId="{ECCBA287-A395-4A0D-9104-4A1884786E91}" destId="{E66B43E8-5019-4F3A-BF6C-D903B4F7F062}" srcOrd="0" destOrd="0" presId="urn:microsoft.com/office/officeart/2005/8/layout/orgChart1"/>
    <dgm:cxn modelId="{D509918C-6EA5-477E-B2C1-ABB36BA0CC77}" type="presOf" srcId="{9DF21689-AD36-4A01-B0DB-D516E380619C}" destId="{2F59B102-BAD7-4932-BD81-1D187955B74D}" srcOrd="0" destOrd="0" presId="urn:microsoft.com/office/officeart/2005/8/layout/orgChart1"/>
    <dgm:cxn modelId="{89C17779-EC94-459A-B918-DEABD81E8DC2}" srcId="{B03801EE-AC84-47E7-BE0A-D2B4865A0D38}" destId="{3B7F3D8A-8615-437D-8202-3B0DE02CE6CD}" srcOrd="0" destOrd="0" parTransId="{1E18F1A9-98DC-4480-B48C-7D937F55596F}" sibTransId="{B720EC4D-3FC4-4A7C-98F1-A91381875B8D}"/>
    <dgm:cxn modelId="{DB9288EF-83ED-4FFF-9943-973D273C5696}" type="presOf" srcId="{B5328E25-EC7F-484D-9ADA-CC26A1EEA269}" destId="{C34950D6-F7BF-46B5-90C1-E5CEED991439}" srcOrd="0" destOrd="0" presId="urn:microsoft.com/office/officeart/2005/8/layout/orgChart1"/>
    <dgm:cxn modelId="{58ADA40E-2159-4183-8283-97D630BC4F42}" type="presOf" srcId="{CEDD3C21-844C-41AA-B694-6C2537655124}" destId="{D227C1D0-A761-4421-B5B8-1EB1244E4123}" srcOrd="0" destOrd="0" presId="urn:microsoft.com/office/officeart/2005/8/layout/orgChart1"/>
    <dgm:cxn modelId="{A59131F2-BBE4-4103-BC67-137F430F9B79}" type="presOf" srcId="{3B7F3D8A-8615-437D-8202-3B0DE02CE6CD}" destId="{59872D4F-286E-411A-ACCC-319EE8B32FDF}" srcOrd="1" destOrd="0" presId="urn:microsoft.com/office/officeart/2005/8/layout/orgChart1"/>
    <dgm:cxn modelId="{7A81870E-5911-4FA3-ABF5-AE8B38C72063}" type="presOf" srcId="{B03801EE-AC84-47E7-BE0A-D2B4865A0D38}" destId="{F372D2BE-5462-4089-9083-D714B32B059C}" srcOrd="1" destOrd="0" presId="urn:microsoft.com/office/officeart/2005/8/layout/orgChart1"/>
    <dgm:cxn modelId="{7FB2DC61-E543-4A99-8620-D57F025B7126}" srcId="{E7767051-6AC3-42C8-8578-8A5BCA0D33BD}" destId="{5E2D404C-B536-4633-A0D3-95CBCB4E2947}" srcOrd="0" destOrd="0" parTransId="{7B47806D-B22B-4C7F-AECC-465379D4D9BB}" sibTransId="{353B1D6B-8B07-4D03-9E55-FA963FE63385}"/>
    <dgm:cxn modelId="{38909317-2B93-4605-B509-F4A4DCE8AB89}" srcId="{CEDD3C21-844C-41AA-B694-6C2537655124}" destId="{72034150-C510-430E-9E9F-4B368D5AB93B}" srcOrd="0" destOrd="0" parTransId="{3A179C0C-1DBE-404E-8C28-84F8DE0E3F48}" sibTransId="{C0B670E8-6CFE-4A8E-8809-90EB600BA1D4}"/>
    <dgm:cxn modelId="{BC9B0700-60CE-4F51-9883-37BBB0F78DB3}" type="presOf" srcId="{340AC06E-B84D-4EE0-860F-9AF4A4F864DE}" destId="{7C1C4105-C6A1-486B-80C6-40D90D4BE63E}" srcOrd="0" destOrd="0" presId="urn:microsoft.com/office/officeart/2005/8/layout/orgChart1"/>
    <dgm:cxn modelId="{66D077A7-28CE-4A30-AEBB-A61D4879EDF4}" srcId="{72034150-C510-430E-9E9F-4B368D5AB93B}" destId="{ECCBA287-A395-4A0D-9104-4A1884786E91}" srcOrd="0" destOrd="0" parTransId="{E75AF6E4-DD12-4F2B-8BDC-E930A457EBAB}" sibTransId="{34E71BDF-C8D2-476B-8B09-D2D3374096C7}"/>
    <dgm:cxn modelId="{F81D9986-1F1D-40B9-AEF6-992BC38B1B34}" srcId="{1F1A706E-30E8-4FAB-861B-12E444B2F3AF}" destId="{DD949BC7-E494-4B37-8F9C-48D05F9BE324}" srcOrd="0" destOrd="0" parTransId="{1D0FB58C-327F-410B-9D02-C0B4A4CD9C7C}" sibTransId="{5CF9AA9A-C5D4-41C4-B0D6-5E3B924B6E8C}"/>
    <dgm:cxn modelId="{0FFF0635-C6A9-4B53-A0C2-18E67B8FFF28}" type="presOf" srcId="{B5328E25-EC7F-484D-9ADA-CC26A1EEA269}" destId="{C4CC90EF-9324-444E-88DC-A7B3AB0C7370}" srcOrd="1" destOrd="0" presId="urn:microsoft.com/office/officeart/2005/8/layout/orgChart1"/>
    <dgm:cxn modelId="{34E3CA4B-C594-4A8A-A1E7-ACD939A36C52}" srcId="{691A9016-530E-41DC-929B-2DBDC6249284}" destId="{B5328E25-EC7F-484D-9ADA-CC26A1EEA269}" srcOrd="0" destOrd="0" parTransId="{26C04D24-EB6F-4999-824C-B6DB89DA770D}" sibTransId="{57D49976-FD3D-4E29-A20C-C273B4B6A9E0}"/>
    <dgm:cxn modelId="{93F9C0CA-A001-4FF0-A3A9-FD1CBD905454}" type="presOf" srcId="{72034150-C510-430E-9E9F-4B368D5AB93B}" destId="{64023A75-7519-497B-9404-AB62B27DCEAA}" srcOrd="0" destOrd="0" presId="urn:microsoft.com/office/officeart/2005/8/layout/orgChart1"/>
    <dgm:cxn modelId="{FD6B49B5-1B9D-4923-90A3-32C1305CDF0E}" type="presOf" srcId="{691A9016-530E-41DC-929B-2DBDC6249284}" destId="{EBDA29E9-7151-4020-9496-24685819C24E}" srcOrd="0" destOrd="0" presId="urn:microsoft.com/office/officeart/2005/8/layout/orgChart1"/>
    <dgm:cxn modelId="{FF4F6CEE-9DB5-4141-8F46-17528E3801EF}" type="presOf" srcId="{4593EA84-0E7E-429F-B47E-EFE5608A7E3D}" destId="{1443C20A-C3A5-4D03-9455-5098090BB393}" srcOrd="1" destOrd="0" presId="urn:microsoft.com/office/officeart/2005/8/layout/orgChart1"/>
    <dgm:cxn modelId="{42E78CCA-4E93-4B91-B951-B4D4168D442C}" type="presOf" srcId="{1E18F1A9-98DC-4480-B48C-7D937F55596F}" destId="{AF77D674-6E73-4988-BF89-5A5059A20E9D}" srcOrd="0" destOrd="0" presId="urn:microsoft.com/office/officeart/2005/8/layout/orgChart1"/>
    <dgm:cxn modelId="{0EBBFCFE-A969-451F-A5C8-E50B6577CC92}" type="presOf" srcId="{5E2D404C-B536-4633-A0D3-95CBCB4E2947}" destId="{CB6BD8C7-D667-4057-ADC4-9C96C2ED1625}" srcOrd="1" destOrd="0" presId="urn:microsoft.com/office/officeart/2005/8/layout/orgChart1"/>
    <dgm:cxn modelId="{BFADD8C5-2BF3-4447-9B29-7533C17C411C}" type="presOf" srcId="{5E2D404C-B536-4633-A0D3-95CBCB4E2947}" destId="{A2DB9F18-7575-4099-9C17-B9099BDE5B81}" srcOrd="0" destOrd="0" presId="urn:microsoft.com/office/officeart/2005/8/layout/orgChart1"/>
    <dgm:cxn modelId="{40DC393D-2678-40F3-98D1-2B642A05665F}" type="presOf" srcId="{65C95364-53C5-4097-B49D-854A20FFFA12}" destId="{992EC532-650E-420B-9402-9A3CCDA0F6DD}" srcOrd="0" destOrd="0" presId="urn:microsoft.com/office/officeart/2005/8/layout/orgChart1"/>
    <dgm:cxn modelId="{22A824CB-5751-49F4-96BE-32EC386BFB15}" type="presOf" srcId="{691A9016-530E-41DC-929B-2DBDC6249284}" destId="{BE0B8DCD-148C-43C3-B361-66F427B6AF90}" srcOrd="1" destOrd="0" presId="urn:microsoft.com/office/officeart/2005/8/layout/orgChart1"/>
    <dgm:cxn modelId="{985A0FD1-3EE1-4F6C-96DE-7F8BAEA9898B}" type="presOf" srcId="{0F5B836D-90AD-449F-ACC4-513A9711F1EF}" destId="{DAECFB87-EF58-448E-A5DF-2527897DC812}" srcOrd="0" destOrd="0" presId="urn:microsoft.com/office/officeart/2005/8/layout/orgChart1"/>
    <dgm:cxn modelId="{26ECE67E-F01F-4940-82D1-477C00745162}" type="presOf" srcId="{B03801EE-AC84-47E7-BE0A-D2B4865A0D38}" destId="{D4FB8C32-BABF-45B7-933F-BD4EBFCD39D4}" srcOrd="0" destOrd="0" presId="urn:microsoft.com/office/officeart/2005/8/layout/orgChart1"/>
    <dgm:cxn modelId="{91F9AFCB-B125-44BB-9BDF-860FB9BE87FB}" type="presOf" srcId="{4593EA84-0E7E-429F-B47E-EFE5608A7E3D}" destId="{79E9EEB3-B23A-4358-A610-9E42EA312E0E}" srcOrd="0" destOrd="0" presId="urn:microsoft.com/office/officeart/2005/8/layout/orgChart1"/>
    <dgm:cxn modelId="{6C32865E-F004-472D-A935-E1A19907F370}" srcId="{DD949BC7-E494-4B37-8F9C-48D05F9BE324}" destId="{CEDD3C21-844C-41AA-B694-6C2537655124}" srcOrd="0" destOrd="0" parTransId="{9DF21689-AD36-4A01-B0DB-D516E380619C}" sibTransId="{F8FCF0FA-FB19-4059-9F9D-F065E0930289}"/>
    <dgm:cxn modelId="{7643B09A-E45B-49E7-9937-8499BB3669D3}" type="presOf" srcId="{B818882B-18AF-4D3F-8DF0-93D72F7EDA78}" destId="{52F404C5-5DF0-4662-ACA6-F83E0CCBD49C}" srcOrd="1" destOrd="0" presId="urn:microsoft.com/office/officeart/2005/8/layout/orgChart1"/>
    <dgm:cxn modelId="{F61D7035-C2D2-4612-985C-440D3BA3A976}" type="presOf" srcId="{01CAF2D1-6033-4E07-B2F7-5E2042811265}" destId="{97D0CAC9-1FDF-4969-B45A-6B7CCA2555B4}" srcOrd="0" destOrd="0" presId="urn:microsoft.com/office/officeart/2005/8/layout/orgChart1"/>
    <dgm:cxn modelId="{8911E8A1-9A0D-40D2-8A11-2D1FFE3683EB}" type="presOf" srcId="{96A41C37-210C-4C9E-82EB-ADAD09206B96}" destId="{7E5385BD-D4EF-410A-B1A9-0204CE2D7B9A}" srcOrd="0" destOrd="0" presId="urn:microsoft.com/office/officeart/2005/8/layout/orgChart1"/>
    <dgm:cxn modelId="{48C2DCE9-D01E-4E9A-BC18-AB40A9B42DF0}" type="presOf" srcId="{3A179C0C-1DBE-404E-8C28-84F8DE0E3F48}" destId="{3EF96330-5D76-4DA2-A206-C1C39D6405D4}" srcOrd="0" destOrd="0" presId="urn:microsoft.com/office/officeart/2005/8/layout/orgChart1"/>
    <dgm:cxn modelId="{EA2C9711-CD89-41E6-8C80-C2B02D62BA2D}" type="presOf" srcId="{DD949BC7-E494-4B37-8F9C-48D05F9BE324}" destId="{23CEADB0-13D4-4427-BF97-9D14917D6300}" srcOrd="0" destOrd="0" presId="urn:microsoft.com/office/officeart/2005/8/layout/orgChart1"/>
    <dgm:cxn modelId="{89196190-6176-41FB-9225-629B23B19EF7}" srcId="{5E2D404C-B536-4633-A0D3-95CBCB4E2947}" destId="{B03801EE-AC84-47E7-BE0A-D2B4865A0D38}" srcOrd="0" destOrd="0" parTransId="{340AC06E-B84D-4EE0-860F-9AF4A4F864DE}" sibTransId="{6BB3059D-412D-44BC-8B07-FA31BAE218BF}"/>
    <dgm:cxn modelId="{F2895B86-4D5F-4280-9690-A7228C53FC2F}" type="presOf" srcId="{6B24CCB6-FAEC-4095-A8D1-0A551A603874}" destId="{6D587420-0B58-47E2-8C92-7D9717A36532}" srcOrd="0" destOrd="0" presId="urn:microsoft.com/office/officeart/2005/8/layout/orgChart1"/>
    <dgm:cxn modelId="{95453671-0984-4F5B-BAB1-F43C6C0F555B}" type="presParOf" srcId="{999AB38E-EE7A-4888-B490-9D7D03C420CB}" destId="{AD0D44AE-C78A-4392-A736-AE9689A531A5}" srcOrd="0" destOrd="0" presId="urn:microsoft.com/office/officeart/2005/8/layout/orgChart1"/>
    <dgm:cxn modelId="{E175E5A3-1E09-4CC2-ABD4-AD3562BF64C8}" type="presParOf" srcId="{AD0D44AE-C78A-4392-A736-AE9689A531A5}" destId="{F5B3E2A6-E807-40D4-A650-D6FD42A966FF}" srcOrd="0" destOrd="0" presId="urn:microsoft.com/office/officeart/2005/8/layout/orgChart1"/>
    <dgm:cxn modelId="{1F3A8CBC-73F9-47A3-B6C4-236892D6B2E4}" type="presParOf" srcId="{F5B3E2A6-E807-40D4-A650-D6FD42A966FF}" destId="{A2DB9F18-7575-4099-9C17-B9099BDE5B81}" srcOrd="0" destOrd="0" presId="urn:microsoft.com/office/officeart/2005/8/layout/orgChart1"/>
    <dgm:cxn modelId="{378A9DCF-EFA7-4767-B0A6-C22533ABCA86}" type="presParOf" srcId="{F5B3E2A6-E807-40D4-A650-D6FD42A966FF}" destId="{CB6BD8C7-D667-4057-ADC4-9C96C2ED1625}" srcOrd="1" destOrd="0" presId="urn:microsoft.com/office/officeart/2005/8/layout/orgChart1"/>
    <dgm:cxn modelId="{828B9CE1-A44A-494D-9A07-7139FCB60331}" type="presParOf" srcId="{AD0D44AE-C78A-4392-A736-AE9689A531A5}" destId="{3A5D6012-64BA-4996-8773-ED284C71EAAE}" srcOrd="1" destOrd="0" presId="urn:microsoft.com/office/officeart/2005/8/layout/orgChart1"/>
    <dgm:cxn modelId="{64DC38BA-1C29-4D6D-8BF5-4E03C16B12B0}" type="presParOf" srcId="{3A5D6012-64BA-4996-8773-ED284C71EAAE}" destId="{7C1C4105-C6A1-486B-80C6-40D90D4BE63E}" srcOrd="0" destOrd="0" presId="urn:microsoft.com/office/officeart/2005/8/layout/orgChart1"/>
    <dgm:cxn modelId="{CB0A780B-D64A-46ED-8FE1-7FF0A547F7F2}" type="presParOf" srcId="{3A5D6012-64BA-4996-8773-ED284C71EAAE}" destId="{EFCA32C8-D450-4320-A675-3DFC78DD085E}" srcOrd="1" destOrd="0" presId="urn:microsoft.com/office/officeart/2005/8/layout/orgChart1"/>
    <dgm:cxn modelId="{89BDD8D3-10BE-4F9B-8D9C-8913CF976838}" type="presParOf" srcId="{EFCA32C8-D450-4320-A675-3DFC78DD085E}" destId="{AB16B68C-17B3-46BA-9DE3-3934B18D7680}" srcOrd="0" destOrd="0" presId="urn:microsoft.com/office/officeart/2005/8/layout/orgChart1"/>
    <dgm:cxn modelId="{639F456E-5B18-4C70-92B6-C33B0499BB6F}" type="presParOf" srcId="{AB16B68C-17B3-46BA-9DE3-3934B18D7680}" destId="{D4FB8C32-BABF-45B7-933F-BD4EBFCD39D4}" srcOrd="0" destOrd="0" presId="urn:microsoft.com/office/officeart/2005/8/layout/orgChart1"/>
    <dgm:cxn modelId="{3AB08F1B-7AEA-4D75-8918-8447C843F664}" type="presParOf" srcId="{AB16B68C-17B3-46BA-9DE3-3934B18D7680}" destId="{F372D2BE-5462-4089-9083-D714B32B059C}" srcOrd="1" destOrd="0" presId="urn:microsoft.com/office/officeart/2005/8/layout/orgChart1"/>
    <dgm:cxn modelId="{1A332EB7-5865-452A-8870-44DAFFD4BA0B}" type="presParOf" srcId="{EFCA32C8-D450-4320-A675-3DFC78DD085E}" destId="{E0EF274B-71A3-4FDB-A9C7-21F1126DA7C5}" srcOrd="1" destOrd="0" presId="urn:microsoft.com/office/officeart/2005/8/layout/orgChart1"/>
    <dgm:cxn modelId="{2670FADE-4419-4630-BEC8-4672B25149D7}" type="presParOf" srcId="{E0EF274B-71A3-4FDB-A9C7-21F1126DA7C5}" destId="{AF77D674-6E73-4988-BF89-5A5059A20E9D}" srcOrd="0" destOrd="0" presId="urn:microsoft.com/office/officeart/2005/8/layout/orgChart1"/>
    <dgm:cxn modelId="{B8D6E464-E401-4E20-B95D-05E366F21E03}" type="presParOf" srcId="{E0EF274B-71A3-4FDB-A9C7-21F1126DA7C5}" destId="{789A37E9-5E68-4559-9B11-5D87AC14E910}" srcOrd="1" destOrd="0" presId="urn:microsoft.com/office/officeart/2005/8/layout/orgChart1"/>
    <dgm:cxn modelId="{AB3E2311-4DA5-4516-8C13-E2B9D8E0F2F4}" type="presParOf" srcId="{789A37E9-5E68-4559-9B11-5D87AC14E910}" destId="{8C418E95-5F2F-4FD9-858E-D1089DC87F02}" srcOrd="0" destOrd="0" presId="urn:microsoft.com/office/officeart/2005/8/layout/orgChart1"/>
    <dgm:cxn modelId="{DFD73B28-83E0-4959-9585-82CAD772A602}" type="presParOf" srcId="{8C418E95-5F2F-4FD9-858E-D1089DC87F02}" destId="{F65EB6AD-A0D8-4932-8773-FC3FB381375D}" srcOrd="0" destOrd="0" presId="urn:microsoft.com/office/officeart/2005/8/layout/orgChart1"/>
    <dgm:cxn modelId="{9318A0EF-097F-49B9-B8C5-5A01BEA1E488}" type="presParOf" srcId="{8C418E95-5F2F-4FD9-858E-D1089DC87F02}" destId="{59872D4F-286E-411A-ACCC-319EE8B32FDF}" srcOrd="1" destOrd="0" presId="urn:microsoft.com/office/officeart/2005/8/layout/orgChart1"/>
    <dgm:cxn modelId="{4FB06578-2B98-44A8-85EB-9FC70C108E69}" type="presParOf" srcId="{789A37E9-5E68-4559-9B11-5D87AC14E910}" destId="{4434AAA0-AB6E-4ECE-ADB2-DBC676CCC36E}" srcOrd="1" destOrd="0" presId="urn:microsoft.com/office/officeart/2005/8/layout/orgChart1"/>
    <dgm:cxn modelId="{238AB9BD-71C2-4A82-AA6B-E2463C777CF1}" type="presParOf" srcId="{4434AAA0-AB6E-4ECE-ADB2-DBC676CCC36E}" destId="{992EC532-650E-420B-9402-9A3CCDA0F6DD}" srcOrd="0" destOrd="0" presId="urn:microsoft.com/office/officeart/2005/8/layout/orgChart1"/>
    <dgm:cxn modelId="{ECBD969E-49EF-475E-B1A1-1ED6CE733F9D}" type="presParOf" srcId="{4434AAA0-AB6E-4ECE-ADB2-DBC676CCC36E}" destId="{6345922B-3351-4E22-85F9-5E6DE5419BFA}" srcOrd="1" destOrd="0" presId="urn:microsoft.com/office/officeart/2005/8/layout/orgChart1"/>
    <dgm:cxn modelId="{135F9B8A-0D04-4166-A6BD-783D0583A318}" type="presParOf" srcId="{6345922B-3351-4E22-85F9-5E6DE5419BFA}" destId="{F57CD84E-5C07-4C57-B33A-D841E6D900B0}" srcOrd="0" destOrd="0" presId="urn:microsoft.com/office/officeart/2005/8/layout/orgChart1"/>
    <dgm:cxn modelId="{1982167B-2114-45A1-9099-F3317F289D53}" type="presParOf" srcId="{F57CD84E-5C07-4C57-B33A-D841E6D900B0}" destId="{5395B821-4D36-4734-81AA-6504EA9A0095}" srcOrd="0" destOrd="0" presId="urn:microsoft.com/office/officeart/2005/8/layout/orgChart1"/>
    <dgm:cxn modelId="{D6F6A325-8B78-475B-9B7B-557E973014E1}" type="presParOf" srcId="{F57CD84E-5C07-4C57-B33A-D841E6D900B0}" destId="{4F86A9F9-D1F8-4DF8-AA29-3F2BB7CA2535}" srcOrd="1" destOrd="0" presId="urn:microsoft.com/office/officeart/2005/8/layout/orgChart1"/>
    <dgm:cxn modelId="{42E59AA0-8739-4007-A4B3-06D8B77571E7}" type="presParOf" srcId="{6345922B-3351-4E22-85F9-5E6DE5419BFA}" destId="{5FA40693-B87B-41F3-A57B-406BB298122E}" srcOrd="1" destOrd="0" presId="urn:microsoft.com/office/officeart/2005/8/layout/orgChart1"/>
    <dgm:cxn modelId="{39AC1C12-5985-4588-81F7-A39D0AC6C82A}" type="presParOf" srcId="{5FA40693-B87B-41F3-A57B-406BB298122E}" destId="{383BD99E-D83B-4F2C-89F7-384FBE50CA9E}" srcOrd="0" destOrd="0" presId="urn:microsoft.com/office/officeart/2005/8/layout/orgChart1"/>
    <dgm:cxn modelId="{7AFE4CE6-5B36-4E1A-B94F-9811B7C25237}" type="presParOf" srcId="{5FA40693-B87B-41F3-A57B-406BB298122E}" destId="{63C092FF-8396-4F9E-8384-EDA591091C67}" srcOrd="1" destOrd="0" presId="urn:microsoft.com/office/officeart/2005/8/layout/orgChart1"/>
    <dgm:cxn modelId="{853DDFD3-9679-465A-B95E-A030227ECB55}" type="presParOf" srcId="{63C092FF-8396-4F9E-8384-EDA591091C67}" destId="{78E8B366-0233-44AF-A725-CE69CEC9A468}" srcOrd="0" destOrd="0" presId="urn:microsoft.com/office/officeart/2005/8/layout/orgChart1"/>
    <dgm:cxn modelId="{768B9C6B-B96C-4198-87B8-D359CAC67A63}" type="presParOf" srcId="{78E8B366-0233-44AF-A725-CE69CEC9A468}" destId="{23CEADB0-13D4-4427-BF97-9D14917D6300}" srcOrd="0" destOrd="0" presId="urn:microsoft.com/office/officeart/2005/8/layout/orgChart1"/>
    <dgm:cxn modelId="{FFEC9C83-8E1D-426F-92DB-969DDF887E11}" type="presParOf" srcId="{78E8B366-0233-44AF-A725-CE69CEC9A468}" destId="{D1256537-987B-4A7A-B7F8-729C610BA6D1}" srcOrd="1" destOrd="0" presId="urn:microsoft.com/office/officeart/2005/8/layout/orgChart1"/>
    <dgm:cxn modelId="{6EE8C435-0EC9-4BE5-BAB9-FD219F657DA8}" type="presParOf" srcId="{63C092FF-8396-4F9E-8384-EDA591091C67}" destId="{33321628-1868-45BF-AF82-DDC99118FB97}" srcOrd="1" destOrd="0" presId="urn:microsoft.com/office/officeart/2005/8/layout/orgChart1"/>
    <dgm:cxn modelId="{210AF5A9-104F-44C7-93E0-203911E57DCD}" type="presParOf" srcId="{33321628-1868-45BF-AF82-DDC99118FB97}" destId="{2F59B102-BAD7-4932-BD81-1D187955B74D}" srcOrd="0" destOrd="0" presId="urn:microsoft.com/office/officeart/2005/8/layout/orgChart1"/>
    <dgm:cxn modelId="{5802BFAE-7E92-4642-90FA-FA8D955D3674}" type="presParOf" srcId="{33321628-1868-45BF-AF82-DDC99118FB97}" destId="{1788360C-58C3-45FD-8859-60F8B3EE1944}" srcOrd="1" destOrd="0" presId="urn:microsoft.com/office/officeart/2005/8/layout/orgChart1"/>
    <dgm:cxn modelId="{0E9AB2AC-235C-4900-961C-CCC0095B333F}" type="presParOf" srcId="{1788360C-58C3-45FD-8859-60F8B3EE1944}" destId="{9D07F455-D9B8-4A9A-B3D7-A9D2C3C75E12}" srcOrd="0" destOrd="0" presId="urn:microsoft.com/office/officeart/2005/8/layout/orgChart1"/>
    <dgm:cxn modelId="{AD7B5C5C-77F6-4467-B187-EB90A5FB7C6C}" type="presParOf" srcId="{9D07F455-D9B8-4A9A-B3D7-A9D2C3C75E12}" destId="{D227C1D0-A761-4421-B5B8-1EB1244E4123}" srcOrd="0" destOrd="0" presId="urn:microsoft.com/office/officeart/2005/8/layout/orgChart1"/>
    <dgm:cxn modelId="{0B1160F6-39A7-4C1D-BA0E-662EDEE1DC93}" type="presParOf" srcId="{9D07F455-D9B8-4A9A-B3D7-A9D2C3C75E12}" destId="{143081E9-E9C0-499F-AA3C-260E0E75F19F}" srcOrd="1" destOrd="0" presId="urn:microsoft.com/office/officeart/2005/8/layout/orgChart1"/>
    <dgm:cxn modelId="{ED752267-3BE8-4FA7-99A2-022335427D1A}" type="presParOf" srcId="{1788360C-58C3-45FD-8859-60F8B3EE1944}" destId="{D8B2EF26-4C27-4ADE-B5AE-8B7C9A52C290}" srcOrd="1" destOrd="0" presId="urn:microsoft.com/office/officeart/2005/8/layout/orgChart1"/>
    <dgm:cxn modelId="{60859E40-E994-45CB-B132-12300147E194}" type="presParOf" srcId="{D8B2EF26-4C27-4ADE-B5AE-8B7C9A52C290}" destId="{3EF96330-5D76-4DA2-A206-C1C39D6405D4}" srcOrd="0" destOrd="0" presId="urn:microsoft.com/office/officeart/2005/8/layout/orgChart1"/>
    <dgm:cxn modelId="{5744EC68-0D2E-4B7C-93B7-B882A293E7FA}" type="presParOf" srcId="{D8B2EF26-4C27-4ADE-B5AE-8B7C9A52C290}" destId="{231583FC-275B-4DAA-806C-7236A779B2FE}" srcOrd="1" destOrd="0" presId="urn:microsoft.com/office/officeart/2005/8/layout/orgChart1"/>
    <dgm:cxn modelId="{25DADE0E-7E8A-435F-8B50-A8DFF5418AA4}" type="presParOf" srcId="{231583FC-275B-4DAA-806C-7236A779B2FE}" destId="{CE776B68-4E3A-4AD0-AEF6-E191007420EE}" srcOrd="0" destOrd="0" presId="urn:microsoft.com/office/officeart/2005/8/layout/orgChart1"/>
    <dgm:cxn modelId="{E5F00306-1139-46C4-9198-FF08E7284E1F}" type="presParOf" srcId="{CE776B68-4E3A-4AD0-AEF6-E191007420EE}" destId="{64023A75-7519-497B-9404-AB62B27DCEAA}" srcOrd="0" destOrd="0" presId="urn:microsoft.com/office/officeart/2005/8/layout/orgChart1"/>
    <dgm:cxn modelId="{B2E9EEA4-31B7-49F2-B724-C3783F4DB522}" type="presParOf" srcId="{CE776B68-4E3A-4AD0-AEF6-E191007420EE}" destId="{97CBB61E-840C-4363-9A48-221F2BB02F07}" srcOrd="1" destOrd="0" presId="urn:microsoft.com/office/officeart/2005/8/layout/orgChart1"/>
    <dgm:cxn modelId="{94320659-C79F-420B-9EA2-48E81B0A0E75}" type="presParOf" srcId="{231583FC-275B-4DAA-806C-7236A779B2FE}" destId="{10D5CBB1-B7BB-4E0E-941F-B8055E98EBFC}" srcOrd="1" destOrd="0" presId="urn:microsoft.com/office/officeart/2005/8/layout/orgChart1"/>
    <dgm:cxn modelId="{A001163D-6369-438D-B76F-EE2AB24609DF}" type="presParOf" srcId="{10D5CBB1-B7BB-4E0E-941F-B8055E98EBFC}" destId="{FFE6B466-AF23-4696-92A7-756E676EA1E9}" srcOrd="0" destOrd="0" presId="urn:microsoft.com/office/officeart/2005/8/layout/orgChart1"/>
    <dgm:cxn modelId="{748079F3-5769-4B04-8E31-E91F6444B6C9}" type="presParOf" srcId="{10D5CBB1-B7BB-4E0E-941F-B8055E98EBFC}" destId="{8B71217F-F13D-4DAD-AE9F-CE333CFC18AE}" srcOrd="1" destOrd="0" presId="urn:microsoft.com/office/officeart/2005/8/layout/orgChart1"/>
    <dgm:cxn modelId="{94FC517A-F45C-4B54-8DC7-FCFB4A12ED35}" type="presParOf" srcId="{8B71217F-F13D-4DAD-AE9F-CE333CFC18AE}" destId="{52C8D8F0-C8C1-4D57-985B-50085E14EFD2}" srcOrd="0" destOrd="0" presId="urn:microsoft.com/office/officeart/2005/8/layout/orgChart1"/>
    <dgm:cxn modelId="{913CC5F3-AC86-4FD8-BD15-029939BB4087}" type="presParOf" srcId="{52C8D8F0-C8C1-4D57-985B-50085E14EFD2}" destId="{E66B43E8-5019-4F3A-BF6C-D903B4F7F062}" srcOrd="0" destOrd="0" presId="urn:microsoft.com/office/officeart/2005/8/layout/orgChart1"/>
    <dgm:cxn modelId="{85D27907-DF92-4754-8D87-9652EB8CFFB0}" type="presParOf" srcId="{52C8D8F0-C8C1-4D57-985B-50085E14EFD2}" destId="{CF2CEFA6-C533-4FDF-AEA3-3B6296AE13AC}" srcOrd="1" destOrd="0" presId="urn:microsoft.com/office/officeart/2005/8/layout/orgChart1"/>
    <dgm:cxn modelId="{1A827084-03DE-4A49-A0B9-9EED599B3DBB}" type="presParOf" srcId="{8B71217F-F13D-4DAD-AE9F-CE333CFC18AE}" destId="{0DE6CFC4-C88A-49AC-BF63-6DCE2B91065A}" srcOrd="1" destOrd="0" presId="urn:microsoft.com/office/officeart/2005/8/layout/orgChart1"/>
    <dgm:cxn modelId="{DECF409A-8C65-428A-B079-AD2C67132695}" type="presParOf" srcId="{8B71217F-F13D-4DAD-AE9F-CE333CFC18AE}" destId="{58696A8E-47EE-4933-9E75-B0C5904C7F1D}" srcOrd="2" destOrd="0" presId="urn:microsoft.com/office/officeart/2005/8/layout/orgChart1"/>
    <dgm:cxn modelId="{7A113EC4-D811-4F12-AE76-97807E0E474E}" type="presParOf" srcId="{231583FC-275B-4DAA-806C-7236A779B2FE}" destId="{95591298-4D00-43FA-BC96-E341E831DB8A}" srcOrd="2" destOrd="0" presId="urn:microsoft.com/office/officeart/2005/8/layout/orgChart1"/>
    <dgm:cxn modelId="{4C9CD844-A248-441E-B0CB-60ABDF038B05}" type="presParOf" srcId="{1788360C-58C3-45FD-8859-60F8B3EE1944}" destId="{7A522D8C-3AFC-4AB7-9450-BD1198CC452E}" srcOrd="2" destOrd="0" presId="urn:microsoft.com/office/officeart/2005/8/layout/orgChart1"/>
    <dgm:cxn modelId="{5D5E4526-232B-4C00-B59F-E969803CD571}" type="presParOf" srcId="{63C092FF-8396-4F9E-8384-EDA591091C67}" destId="{1250A85A-7959-4C59-8706-6FA939DD5484}" srcOrd="2" destOrd="0" presId="urn:microsoft.com/office/officeart/2005/8/layout/orgChart1"/>
    <dgm:cxn modelId="{59010534-B5C5-4931-9276-D5DA98F020CC}" type="presParOf" srcId="{6345922B-3351-4E22-85F9-5E6DE5419BFA}" destId="{98CC9686-6A8A-4382-AB0B-9A6795F839FE}" srcOrd="2" destOrd="0" presId="urn:microsoft.com/office/officeart/2005/8/layout/orgChart1"/>
    <dgm:cxn modelId="{7E1C8F93-616A-4D1C-8DAD-48E470CBC76A}" type="presParOf" srcId="{789A37E9-5E68-4559-9B11-5D87AC14E910}" destId="{6B767412-84A9-4196-90C6-EDF0A9E5C7BD}" srcOrd="2" destOrd="0" presId="urn:microsoft.com/office/officeart/2005/8/layout/orgChart1"/>
    <dgm:cxn modelId="{2EC9C02E-8DE5-4CFC-A2CA-8EED7FB84E65}" type="presParOf" srcId="{EFCA32C8-D450-4320-A675-3DFC78DD085E}" destId="{A7872A3B-4FED-4913-8F6C-911FFB1C5C74}" srcOrd="2" destOrd="0" presId="urn:microsoft.com/office/officeart/2005/8/layout/orgChart1"/>
    <dgm:cxn modelId="{88E04287-81DB-4BB8-A1C0-63FCA9B11B7B}" type="presParOf" srcId="{3A5D6012-64BA-4996-8773-ED284C71EAAE}" destId="{97D0CAC9-1FDF-4969-B45A-6B7CCA2555B4}" srcOrd="2" destOrd="0" presId="urn:microsoft.com/office/officeart/2005/8/layout/orgChart1"/>
    <dgm:cxn modelId="{61E8052F-CBB1-4F4B-A0D7-607539581A4C}" type="presParOf" srcId="{3A5D6012-64BA-4996-8773-ED284C71EAAE}" destId="{CA1371EB-9977-4864-BAAE-512ED6C3F43E}" srcOrd="3" destOrd="0" presId="urn:microsoft.com/office/officeart/2005/8/layout/orgChart1"/>
    <dgm:cxn modelId="{4D397DAD-F7D4-494A-AC90-555BFC2D3736}" type="presParOf" srcId="{CA1371EB-9977-4864-BAAE-512ED6C3F43E}" destId="{78F2B307-F4A3-4E3A-8DBF-7E183CBC60F5}" srcOrd="0" destOrd="0" presId="urn:microsoft.com/office/officeart/2005/8/layout/orgChart1"/>
    <dgm:cxn modelId="{BC989738-BB35-4A9F-A490-FBED05AF2FE7}" type="presParOf" srcId="{78F2B307-F4A3-4E3A-8DBF-7E183CBC60F5}" destId="{B7B90E62-1B53-4FBD-81A5-E3B0B2BD937C}" srcOrd="0" destOrd="0" presId="urn:microsoft.com/office/officeart/2005/8/layout/orgChart1"/>
    <dgm:cxn modelId="{C55158E2-75F3-4CF9-8661-A7F59770FBD9}" type="presParOf" srcId="{78F2B307-F4A3-4E3A-8DBF-7E183CBC60F5}" destId="{78237BA7-CBAC-4CA6-B70E-6DF836CB3C54}" srcOrd="1" destOrd="0" presId="urn:microsoft.com/office/officeart/2005/8/layout/orgChart1"/>
    <dgm:cxn modelId="{4563274B-955F-438B-92D5-1F3919978A74}" type="presParOf" srcId="{CA1371EB-9977-4864-BAAE-512ED6C3F43E}" destId="{4E85FAAB-A9AC-450E-A47E-BA56FCC5E6C9}" srcOrd="1" destOrd="0" presId="urn:microsoft.com/office/officeart/2005/8/layout/orgChart1"/>
    <dgm:cxn modelId="{D7904D1F-9AEB-434D-9995-94F33A1DFE9C}" type="presParOf" srcId="{4E85FAAB-A9AC-450E-A47E-BA56FCC5E6C9}" destId="{7E5385BD-D4EF-410A-B1A9-0204CE2D7B9A}" srcOrd="0" destOrd="0" presId="urn:microsoft.com/office/officeart/2005/8/layout/orgChart1"/>
    <dgm:cxn modelId="{35BCD8CC-7591-4475-8016-67343A102BCE}" type="presParOf" srcId="{4E85FAAB-A9AC-450E-A47E-BA56FCC5E6C9}" destId="{73321681-9686-4D99-96FB-898F3F88E279}" srcOrd="1" destOrd="0" presId="urn:microsoft.com/office/officeart/2005/8/layout/orgChart1"/>
    <dgm:cxn modelId="{33BFD818-83D4-4F8E-9235-E6BF0CB5DF9B}" type="presParOf" srcId="{73321681-9686-4D99-96FB-898F3F88E279}" destId="{943FB211-D5B9-4082-B175-83DF73F0F394}" srcOrd="0" destOrd="0" presId="urn:microsoft.com/office/officeart/2005/8/layout/orgChart1"/>
    <dgm:cxn modelId="{90864DC3-8E19-4441-81B0-93D20D8ED0E3}" type="presParOf" srcId="{943FB211-D5B9-4082-B175-83DF73F0F394}" destId="{79E9EEB3-B23A-4358-A610-9E42EA312E0E}" srcOrd="0" destOrd="0" presId="urn:microsoft.com/office/officeart/2005/8/layout/orgChart1"/>
    <dgm:cxn modelId="{AE818BA7-C53B-4360-86E0-605083F64F3E}" type="presParOf" srcId="{943FB211-D5B9-4082-B175-83DF73F0F394}" destId="{1443C20A-C3A5-4D03-9455-5098090BB393}" srcOrd="1" destOrd="0" presId="urn:microsoft.com/office/officeart/2005/8/layout/orgChart1"/>
    <dgm:cxn modelId="{1DEFF23D-15F0-4B55-9AD1-2FF489941A87}" type="presParOf" srcId="{73321681-9686-4D99-96FB-898F3F88E279}" destId="{D9EF37A2-7499-4F25-88B1-CB9EBC7AA062}" srcOrd="1" destOrd="0" presId="urn:microsoft.com/office/officeart/2005/8/layout/orgChart1"/>
    <dgm:cxn modelId="{3A5BFFC7-1027-4DA1-A421-A620C1BD189E}" type="presParOf" srcId="{D9EF37A2-7499-4F25-88B1-CB9EBC7AA062}" destId="{6D587420-0B58-47E2-8C92-7D9717A36532}" srcOrd="0" destOrd="0" presId="urn:microsoft.com/office/officeart/2005/8/layout/orgChart1"/>
    <dgm:cxn modelId="{3623D3F1-92CE-403B-9E44-B42CA9C63F81}" type="presParOf" srcId="{D9EF37A2-7499-4F25-88B1-CB9EBC7AA062}" destId="{FBF0BF1F-AC26-4451-8173-0B6C4B06E6B0}" srcOrd="1" destOrd="0" presId="urn:microsoft.com/office/officeart/2005/8/layout/orgChart1"/>
    <dgm:cxn modelId="{A55423E4-4165-4D23-AE4F-A79456DCEB89}" type="presParOf" srcId="{FBF0BF1F-AC26-4451-8173-0B6C4B06E6B0}" destId="{E2E801F9-5D50-40F0-955D-7AACD594435B}" srcOrd="0" destOrd="0" presId="urn:microsoft.com/office/officeart/2005/8/layout/orgChart1"/>
    <dgm:cxn modelId="{33669264-0244-4BB5-9987-6FCFF0FCB127}" type="presParOf" srcId="{E2E801F9-5D50-40F0-955D-7AACD594435B}" destId="{EBDA29E9-7151-4020-9496-24685819C24E}" srcOrd="0" destOrd="0" presId="urn:microsoft.com/office/officeart/2005/8/layout/orgChart1"/>
    <dgm:cxn modelId="{3CE84EC4-58D0-4F12-BF86-C230FC2A4F24}" type="presParOf" srcId="{E2E801F9-5D50-40F0-955D-7AACD594435B}" destId="{BE0B8DCD-148C-43C3-B361-66F427B6AF90}" srcOrd="1" destOrd="0" presId="urn:microsoft.com/office/officeart/2005/8/layout/orgChart1"/>
    <dgm:cxn modelId="{0D32F996-D722-422D-A1CF-FEA383865A68}" type="presParOf" srcId="{FBF0BF1F-AC26-4451-8173-0B6C4B06E6B0}" destId="{EDCE71D8-6045-4943-B84C-BE254F9E3920}" srcOrd="1" destOrd="0" presId="urn:microsoft.com/office/officeart/2005/8/layout/orgChart1"/>
    <dgm:cxn modelId="{6A08BFE9-6E54-4976-8DAB-0FE271B7739C}" type="presParOf" srcId="{EDCE71D8-6045-4943-B84C-BE254F9E3920}" destId="{A0AD817E-1469-4987-914B-5A0ABD83293B}" srcOrd="0" destOrd="0" presId="urn:microsoft.com/office/officeart/2005/8/layout/orgChart1"/>
    <dgm:cxn modelId="{FBA6A76F-F3BB-43D2-B8A7-600C2CE863F6}" type="presParOf" srcId="{EDCE71D8-6045-4943-B84C-BE254F9E3920}" destId="{CF3CC4D0-4861-46A0-90E8-C7BC4D0138F0}" srcOrd="1" destOrd="0" presId="urn:microsoft.com/office/officeart/2005/8/layout/orgChart1"/>
    <dgm:cxn modelId="{6F6492A6-C846-4B5F-B973-F7563D25920B}" type="presParOf" srcId="{CF3CC4D0-4861-46A0-90E8-C7BC4D0138F0}" destId="{5838DC54-06B7-433D-B57A-950AA1D9C760}" srcOrd="0" destOrd="0" presId="urn:microsoft.com/office/officeart/2005/8/layout/orgChart1"/>
    <dgm:cxn modelId="{8801BEA2-6E3B-476F-B532-E14EB0D67F49}" type="presParOf" srcId="{5838DC54-06B7-433D-B57A-950AA1D9C760}" destId="{C34950D6-F7BF-46B5-90C1-E5CEED991439}" srcOrd="0" destOrd="0" presId="urn:microsoft.com/office/officeart/2005/8/layout/orgChart1"/>
    <dgm:cxn modelId="{90DC7071-7FC0-41E7-832F-98FF5C79CB39}" type="presParOf" srcId="{5838DC54-06B7-433D-B57A-950AA1D9C760}" destId="{C4CC90EF-9324-444E-88DC-A7B3AB0C7370}" srcOrd="1" destOrd="0" presId="urn:microsoft.com/office/officeart/2005/8/layout/orgChart1"/>
    <dgm:cxn modelId="{4C4238BF-EADE-43AA-810F-F6C5FD2DA646}" type="presParOf" srcId="{CF3CC4D0-4861-46A0-90E8-C7BC4D0138F0}" destId="{BED74F56-D7BC-4347-ACB8-380DD9AED77F}" srcOrd="1" destOrd="0" presId="urn:microsoft.com/office/officeart/2005/8/layout/orgChart1"/>
    <dgm:cxn modelId="{1F22AF4C-8556-49FB-992E-85AEADB546C7}" type="presParOf" srcId="{BED74F56-D7BC-4347-ACB8-380DD9AED77F}" destId="{DAECFB87-EF58-448E-A5DF-2527897DC812}" srcOrd="0" destOrd="0" presId="urn:microsoft.com/office/officeart/2005/8/layout/orgChart1"/>
    <dgm:cxn modelId="{C8D53D8D-7811-4833-9A9A-EC4BAA241943}" type="presParOf" srcId="{BED74F56-D7BC-4347-ACB8-380DD9AED77F}" destId="{6F112C1A-F57B-4295-96FD-73FDA5B92BE0}" srcOrd="1" destOrd="0" presId="urn:microsoft.com/office/officeart/2005/8/layout/orgChart1"/>
    <dgm:cxn modelId="{87539FA6-3044-4B91-B4E4-2234B72E40C0}" type="presParOf" srcId="{6F112C1A-F57B-4295-96FD-73FDA5B92BE0}" destId="{66D48D0A-05E4-4DBD-BE5C-24CE88A1E4FC}" srcOrd="0" destOrd="0" presId="urn:microsoft.com/office/officeart/2005/8/layout/orgChart1"/>
    <dgm:cxn modelId="{B0E2E646-9255-4F79-A390-EB21C12007C0}" type="presParOf" srcId="{66D48D0A-05E4-4DBD-BE5C-24CE88A1E4FC}" destId="{02FB1BC4-7922-422E-9D74-8623F8713689}" srcOrd="0" destOrd="0" presId="urn:microsoft.com/office/officeart/2005/8/layout/orgChart1"/>
    <dgm:cxn modelId="{9B5266D8-31FA-471E-842E-38FDFCEBA593}" type="presParOf" srcId="{66D48D0A-05E4-4DBD-BE5C-24CE88A1E4FC}" destId="{52F404C5-5DF0-4662-ACA6-F83E0CCBD49C}" srcOrd="1" destOrd="0" presId="urn:microsoft.com/office/officeart/2005/8/layout/orgChart1"/>
    <dgm:cxn modelId="{6265C8A7-E955-4FE7-9E75-51B13CDE4424}" type="presParOf" srcId="{6F112C1A-F57B-4295-96FD-73FDA5B92BE0}" destId="{7915AA5F-560C-4039-98D9-FABED63ED3E5}" srcOrd="1" destOrd="0" presId="urn:microsoft.com/office/officeart/2005/8/layout/orgChart1"/>
    <dgm:cxn modelId="{DF123F50-27C7-4488-A920-1303A28F5EFC}" type="presParOf" srcId="{6F112C1A-F57B-4295-96FD-73FDA5B92BE0}" destId="{35985E4F-5D82-4791-A989-B2290A8B1B65}" srcOrd="2" destOrd="0" presId="urn:microsoft.com/office/officeart/2005/8/layout/orgChart1"/>
    <dgm:cxn modelId="{6BF342B4-3A64-4385-8A9B-AFA5F6A18B7A}" type="presParOf" srcId="{CF3CC4D0-4861-46A0-90E8-C7BC4D0138F0}" destId="{5D6F4B72-EBB8-4C02-9BEF-92E3768CC66C}" srcOrd="2" destOrd="0" presId="urn:microsoft.com/office/officeart/2005/8/layout/orgChart1"/>
    <dgm:cxn modelId="{CC4F9797-E20A-4809-88E1-19EC4EB35380}" type="presParOf" srcId="{FBF0BF1F-AC26-4451-8173-0B6C4B06E6B0}" destId="{8D0846BF-E23A-410E-8E90-D09C16143BAD}" srcOrd="2" destOrd="0" presId="urn:microsoft.com/office/officeart/2005/8/layout/orgChart1"/>
    <dgm:cxn modelId="{E17D2177-C6B3-4D65-8BD7-164B251FF232}" type="presParOf" srcId="{73321681-9686-4D99-96FB-898F3F88E279}" destId="{83F20297-B32D-41A4-83D1-031C5B845A8F}" srcOrd="2" destOrd="0" presId="urn:microsoft.com/office/officeart/2005/8/layout/orgChart1"/>
    <dgm:cxn modelId="{706853D8-9015-439B-A6D9-DFE42013AD38}" type="presParOf" srcId="{CA1371EB-9977-4864-BAAE-512ED6C3F43E}" destId="{BD865B2E-F341-412B-B734-C710CF8A8E99}" srcOrd="2" destOrd="0" presId="urn:microsoft.com/office/officeart/2005/8/layout/orgChart1"/>
    <dgm:cxn modelId="{D11D51E6-3CE6-4DBC-B510-6042331D5F73}" type="presParOf" srcId="{AD0D44AE-C78A-4392-A736-AE9689A531A5}" destId="{6CDE3D72-489B-43AD-8F5A-E01D81BC69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CFB87-EF58-448E-A5DF-2527897DC812}">
      <dsp:nvSpPr>
        <dsp:cNvPr id="0" name=""/>
        <dsp:cNvSpPr/>
      </dsp:nvSpPr>
      <dsp:spPr>
        <a:xfrm>
          <a:off x="5849057" y="4187032"/>
          <a:ext cx="308912" cy="576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355"/>
              </a:lnTo>
              <a:lnTo>
                <a:pt x="308912" y="5763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D817E-1469-4987-914B-5A0ABD83293B}">
      <dsp:nvSpPr>
        <dsp:cNvPr id="0" name=""/>
        <dsp:cNvSpPr/>
      </dsp:nvSpPr>
      <dsp:spPr>
        <a:xfrm>
          <a:off x="6627105" y="3297440"/>
          <a:ext cx="91440" cy="263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87420-0B58-47E2-8C92-7D9717A36532}">
      <dsp:nvSpPr>
        <dsp:cNvPr id="0" name=""/>
        <dsp:cNvSpPr/>
      </dsp:nvSpPr>
      <dsp:spPr>
        <a:xfrm>
          <a:off x="6627105" y="2407848"/>
          <a:ext cx="91440" cy="263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385BD-D4EF-410A-B1A9-0204CE2D7B9A}">
      <dsp:nvSpPr>
        <dsp:cNvPr id="0" name=""/>
        <dsp:cNvSpPr/>
      </dsp:nvSpPr>
      <dsp:spPr>
        <a:xfrm>
          <a:off x="6627105" y="1518256"/>
          <a:ext cx="91440" cy="263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0CAC9-1FDF-4969-B45A-6B7CCA2555B4}">
      <dsp:nvSpPr>
        <dsp:cNvPr id="0" name=""/>
        <dsp:cNvSpPr/>
      </dsp:nvSpPr>
      <dsp:spPr>
        <a:xfrm>
          <a:off x="4562994" y="628663"/>
          <a:ext cx="2109830" cy="263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9"/>
              </a:lnTo>
              <a:lnTo>
                <a:pt x="2109830" y="131559"/>
              </a:lnTo>
              <a:lnTo>
                <a:pt x="2109830" y="2631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6B466-AF23-4696-92A7-756E676EA1E9}">
      <dsp:nvSpPr>
        <dsp:cNvPr id="0" name=""/>
        <dsp:cNvSpPr/>
      </dsp:nvSpPr>
      <dsp:spPr>
        <a:xfrm>
          <a:off x="1911272" y="5966217"/>
          <a:ext cx="342894" cy="576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355"/>
              </a:lnTo>
              <a:lnTo>
                <a:pt x="342894" y="5763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96330-5D76-4DA2-A206-C1C39D6405D4}">
      <dsp:nvSpPr>
        <dsp:cNvPr id="0" name=""/>
        <dsp:cNvSpPr/>
      </dsp:nvSpPr>
      <dsp:spPr>
        <a:xfrm>
          <a:off x="2779938" y="5076625"/>
          <a:ext cx="91440" cy="263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9B102-BAD7-4932-BD81-1D187955B74D}">
      <dsp:nvSpPr>
        <dsp:cNvPr id="0" name=""/>
        <dsp:cNvSpPr/>
      </dsp:nvSpPr>
      <dsp:spPr>
        <a:xfrm>
          <a:off x="2779938" y="4187032"/>
          <a:ext cx="91440" cy="263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BD99E-D83B-4F2C-89F7-384FBE50CA9E}">
      <dsp:nvSpPr>
        <dsp:cNvPr id="0" name=""/>
        <dsp:cNvSpPr/>
      </dsp:nvSpPr>
      <dsp:spPr>
        <a:xfrm>
          <a:off x="2779938" y="3297440"/>
          <a:ext cx="91440" cy="263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EC532-650E-420B-9402-9A3CCDA0F6DD}">
      <dsp:nvSpPr>
        <dsp:cNvPr id="0" name=""/>
        <dsp:cNvSpPr/>
      </dsp:nvSpPr>
      <dsp:spPr>
        <a:xfrm>
          <a:off x="2779938" y="2407848"/>
          <a:ext cx="91440" cy="263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7D674-6E73-4988-BF89-5A5059A20E9D}">
      <dsp:nvSpPr>
        <dsp:cNvPr id="0" name=""/>
        <dsp:cNvSpPr/>
      </dsp:nvSpPr>
      <dsp:spPr>
        <a:xfrm>
          <a:off x="2779938" y="1518256"/>
          <a:ext cx="91440" cy="263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C4105-C6A1-486B-80C6-40D90D4BE63E}">
      <dsp:nvSpPr>
        <dsp:cNvPr id="0" name=""/>
        <dsp:cNvSpPr/>
      </dsp:nvSpPr>
      <dsp:spPr>
        <a:xfrm>
          <a:off x="2825658" y="628663"/>
          <a:ext cx="1737336" cy="263118"/>
        </a:xfrm>
        <a:custGeom>
          <a:avLst/>
          <a:gdLst/>
          <a:ahLst/>
          <a:cxnLst/>
          <a:rect l="0" t="0" r="0" b="0"/>
          <a:pathLst>
            <a:path>
              <a:moveTo>
                <a:pt x="1737336" y="0"/>
              </a:moveTo>
              <a:lnTo>
                <a:pt x="1737336" y="131559"/>
              </a:lnTo>
              <a:lnTo>
                <a:pt x="0" y="131559"/>
              </a:lnTo>
              <a:lnTo>
                <a:pt x="0" y="2631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B9F18-7575-4099-9C17-B9099BDE5B81}">
      <dsp:nvSpPr>
        <dsp:cNvPr id="0" name=""/>
        <dsp:cNvSpPr/>
      </dsp:nvSpPr>
      <dsp:spPr>
        <a:xfrm>
          <a:off x="2546771" y="2190"/>
          <a:ext cx="4032446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Планета Земля</a:t>
          </a:r>
          <a:endParaRPr lang="ru-RU" sz="21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546771" y="2190"/>
        <a:ext cx="4032446" cy="626473"/>
      </dsp:txXfrm>
    </dsp:sp>
    <dsp:sp modelId="{D4FB8C32-BABF-45B7-933F-BD4EBFCD39D4}">
      <dsp:nvSpPr>
        <dsp:cNvPr id="0" name=""/>
        <dsp:cNvSpPr/>
      </dsp:nvSpPr>
      <dsp:spPr>
        <a:xfrm>
          <a:off x="847387" y="891782"/>
          <a:ext cx="3956542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70C0"/>
              </a:solidFill>
            </a:rPr>
            <a:t>Материки</a:t>
          </a:r>
          <a:endParaRPr lang="ru-RU" sz="2100" kern="1200" dirty="0">
            <a:solidFill>
              <a:srgbClr val="0070C0"/>
            </a:solidFill>
          </a:endParaRPr>
        </a:p>
      </dsp:txBody>
      <dsp:txXfrm>
        <a:off x="847387" y="891782"/>
        <a:ext cx="3956542" cy="626473"/>
      </dsp:txXfrm>
    </dsp:sp>
    <dsp:sp modelId="{F65EB6AD-A0D8-4932-8773-FC3FB381375D}">
      <dsp:nvSpPr>
        <dsp:cNvPr id="0" name=""/>
        <dsp:cNvSpPr/>
      </dsp:nvSpPr>
      <dsp:spPr>
        <a:xfrm>
          <a:off x="1754683" y="1781374"/>
          <a:ext cx="2141950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</a:rPr>
            <a:t>Африка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1754683" y="1781374"/>
        <a:ext cx="2141950" cy="626473"/>
      </dsp:txXfrm>
    </dsp:sp>
    <dsp:sp modelId="{5395B821-4D36-4734-81AA-6504EA9A0095}">
      <dsp:nvSpPr>
        <dsp:cNvPr id="0" name=""/>
        <dsp:cNvSpPr/>
      </dsp:nvSpPr>
      <dsp:spPr>
        <a:xfrm>
          <a:off x="1754683" y="2670967"/>
          <a:ext cx="2141950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</a:rPr>
            <a:t>Австралия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1754683" y="2670967"/>
        <a:ext cx="2141950" cy="626473"/>
      </dsp:txXfrm>
    </dsp:sp>
    <dsp:sp modelId="{23CEADB0-13D4-4427-BF97-9D14917D6300}">
      <dsp:nvSpPr>
        <dsp:cNvPr id="0" name=""/>
        <dsp:cNvSpPr/>
      </dsp:nvSpPr>
      <dsp:spPr>
        <a:xfrm>
          <a:off x="1754683" y="3560559"/>
          <a:ext cx="2141950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rgbClr val="00B050"/>
              </a:solidFill>
            </a:rPr>
            <a:t>Южн</a:t>
          </a:r>
          <a:r>
            <a:rPr lang="ru-RU" sz="2100" kern="1200" dirty="0" smtClean="0">
              <a:solidFill>
                <a:srgbClr val="00B050"/>
              </a:solidFill>
            </a:rPr>
            <a:t>. Америка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1754683" y="3560559"/>
        <a:ext cx="2141950" cy="626473"/>
      </dsp:txXfrm>
    </dsp:sp>
    <dsp:sp modelId="{D227C1D0-A761-4421-B5B8-1EB1244E4123}">
      <dsp:nvSpPr>
        <dsp:cNvPr id="0" name=""/>
        <dsp:cNvSpPr/>
      </dsp:nvSpPr>
      <dsp:spPr>
        <a:xfrm>
          <a:off x="1754683" y="4450151"/>
          <a:ext cx="2141950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</a:rPr>
            <a:t>Антарктида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1754683" y="4450151"/>
        <a:ext cx="2141950" cy="626473"/>
      </dsp:txXfrm>
    </dsp:sp>
    <dsp:sp modelId="{64023A75-7519-497B-9404-AB62B27DCEAA}">
      <dsp:nvSpPr>
        <dsp:cNvPr id="0" name=""/>
        <dsp:cNvSpPr/>
      </dsp:nvSpPr>
      <dsp:spPr>
        <a:xfrm>
          <a:off x="1682676" y="5339743"/>
          <a:ext cx="2285963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</a:rPr>
            <a:t>Сев. Америка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1682676" y="5339743"/>
        <a:ext cx="2285963" cy="626473"/>
      </dsp:txXfrm>
    </dsp:sp>
    <dsp:sp modelId="{E66B43E8-5019-4F3A-BF6C-D903B4F7F062}">
      <dsp:nvSpPr>
        <dsp:cNvPr id="0" name=""/>
        <dsp:cNvSpPr/>
      </dsp:nvSpPr>
      <dsp:spPr>
        <a:xfrm>
          <a:off x="2254167" y="6229336"/>
          <a:ext cx="2251921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</a:rPr>
            <a:t>Евразия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2254167" y="6229336"/>
        <a:ext cx="2251921" cy="626473"/>
      </dsp:txXfrm>
    </dsp:sp>
    <dsp:sp modelId="{B7B90E62-1B53-4FBD-81A5-E3B0B2BD937C}">
      <dsp:nvSpPr>
        <dsp:cNvPr id="0" name=""/>
        <dsp:cNvSpPr/>
      </dsp:nvSpPr>
      <dsp:spPr>
        <a:xfrm>
          <a:off x="5067048" y="891782"/>
          <a:ext cx="3211553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70C0"/>
              </a:solidFill>
            </a:rPr>
            <a:t>Океаны</a:t>
          </a:r>
          <a:endParaRPr lang="ru-RU" sz="2100" kern="1200" dirty="0">
            <a:solidFill>
              <a:srgbClr val="0070C0"/>
            </a:solidFill>
          </a:endParaRPr>
        </a:p>
      </dsp:txBody>
      <dsp:txXfrm>
        <a:off x="5067048" y="891782"/>
        <a:ext cx="3211553" cy="626473"/>
      </dsp:txXfrm>
    </dsp:sp>
    <dsp:sp modelId="{79E9EEB3-B23A-4358-A610-9E42EA312E0E}">
      <dsp:nvSpPr>
        <dsp:cNvPr id="0" name=""/>
        <dsp:cNvSpPr/>
      </dsp:nvSpPr>
      <dsp:spPr>
        <a:xfrm>
          <a:off x="5643116" y="1781374"/>
          <a:ext cx="2059418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</a:rPr>
            <a:t>Тихий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5643116" y="1781374"/>
        <a:ext cx="2059418" cy="626473"/>
      </dsp:txXfrm>
    </dsp:sp>
    <dsp:sp modelId="{EBDA29E9-7151-4020-9496-24685819C24E}">
      <dsp:nvSpPr>
        <dsp:cNvPr id="0" name=""/>
        <dsp:cNvSpPr/>
      </dsp:nvSpPr>
      <dsp:spPr>
        <a:xfrm>
          <a:off x="5643116" y="2670967"/>
          <a:ext cx="2059418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</a:rPr>
            <a:t>Атлантический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5643116" y="2670967"/>
        <a:ext cx="2059418" cy="626473"/>
      </dsp:txXfrm>
    </dsp:sp>
    <dsp:sp modelId="{C34950D6-F7BF-46B5-90C1-E5CEED991439}">
      <dsp:nvSpPr>
        <dsp:cNvPr id="0" name=""/>
        <dsp:cNvSpPr/>
      </dsp:nvSpPr>
      <dsp:spPr>
        <a:xfrm>
          <a:off x="5643116" y="3560559"/>
          <a:ext cx="2059418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</a:rPr>
            <a:t>Индийский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5643116" y="3560559"/>
        <a:ext cx="2059418" cy="626473"/>
      </dsp:txXfrm>
    </dsp:sp>
    <dsp:sp modelId="{02FB1BC4-7922-422E-9D74-8623F8713689}">
      <dsp:nvSpPr>
        <dsp:cNvPr id="0" name=""/>
        <dsp:cNvSpPr/>
      </dsp:nvSpPr>
      <dsp:spPr>
        <a:xfrm>
          <a:off x="6157970" y="4450151"/>
          <a:ext cx="2138642" cy="626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B050"/>
              </a:solidFill>
            </a:rPr>
            <a:t>Сев. Ледовитый</a:t>
          </a:r>
          <a:endParaRPr lang="ru-RU" sz="2100" kern="1200" dirty="0">
            <a:solidFill>
              <a:srgbClr val="00B050"/>
            </a:solidFill>
          </a:endParaRPr>
        </a:p>
      </dsp:txBody>
      <dsp:txXfrm>
        <a:off x="6157970" y="4450151"/>
        <a:ext cx="2138642" cy="626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3809A2-402F-477F-81E2-D44A3020B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434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4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434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35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5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435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6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F265-E68B-482E-963F-1A8B096592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2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726A8-413B-4766-8C5D-EF38F041C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3809A2-402F-477F-81E2-D44A3020B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434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4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434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35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5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435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6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7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17B79-7471-49CD-9B8E-F0BDA46A60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8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54123-BB28-4C47-9904-EF3B29139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2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ADD66-BEBF-4AA5-B3CA-B8508B62C4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47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FCC5-7D72-4708-9B18-E3D9B82AFE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92F8-EC43-4574-A086-9C43C5A5A2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62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2CD11-03E9-48A0-AEA5-4D655DB78C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25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E583-5C1E-4926-A98A-CC32C61C76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0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17B79-7471-49CD-9B8E-F0BDA46A60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2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2BD-4BC7-45C6-9B10-FDCB135EF8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F265-E68B-482E-963F-1A8B096592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91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726A8-413B-4766-8C5D-EF38F041C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96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3809A2-402F-477F-81E2-D44A3020B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434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4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434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35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5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435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6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03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17B79-7471-49CD-9B8E-F0BDA46A60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16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54123-BB28-4C47-9904-EF3B29139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85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ADD66-BEBF-4AA5-B3CA-B8508B62C4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62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FCC5-7D72-4708-9B18-E3D9B82AFE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07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92F8-EC43-4574-A086-9C43C5A5A2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43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2CD11-03E9-48A0-AEA5-4D655DB78C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5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54123-BB28-4C47-9904-EF3B29139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63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E583-5C1E-4926-A98A-CC32C61C76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9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2BD-4BC7-45C6-9B10-FDCB135EF8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84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F265-E68B-482E-963F-1A8B096592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6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726A8-413B-4766-8C5D-EF38F041C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59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3809A2-402F-477F-81E2-D44A3020B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434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4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434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35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5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435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6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43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17B79-7471-49CD-9B8E-F0BDA46A60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53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54123-BB28-4C47-9904-EF3B29139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94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ADD66-BEBF-4AA5-B3CA-B8508B62C4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85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FCC5-7D72-4708-9B18-E3D9B82AFE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4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92F8-EC43-4574-A086-9C43C5A5A2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0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ADD66-BEBF-4AA5-B3CA-B8508B62C4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44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2CD11-03E9-48A0-AEA5-4D655DB78C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5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E583-5C1E-4926-A98A-CC32C61C76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02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2BD-4BC7-45C6-9B10-FDCB135EF8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3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F265-E68B-482E-963F-1A8B096592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3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726A8-413B-4766-8C5D-EF38F041C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2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3809A2-402F-477F-81E2-D44A3020B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434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4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434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35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5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5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435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6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05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17B79-7471-49CD-9B8E-F0BDA46A60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00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54123-BB28-4C47-9904-EF3B29139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13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ADD66-BEBF-4AA5-B3CA-B8508B62C4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68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FCC5-7D72-4708-9B18-E3D9B82AFE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5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FCC5-7D72-4708-9B18-E3D9B82AFE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29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92F8-EC43-4574-A086-9C43C5A5A2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7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2CD11-03E9-48A0-AEA5-4D655DB78C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70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E583-5C1E-4926-A98A-CC32C61C76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6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2BD-4BC7-45C6-9B10-FDCB135EF8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52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F265-E68B-482E-963F-1A8B096592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59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726A8-413B-4766-8C5D-EF38F041C2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92F8-EC43-4574-A086-9C43C5A5A27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5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2CD11-03E9-48A0-AEA5-4D655DB78C9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9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E583-5C1E-4926-A98A-CC32C61C76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9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62BD-4BC7-45C6-9B10-FDCB135EF8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3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4EC1A-CE23-4250-A700-EF0621FCD7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33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4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5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5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1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4EC1A-CE23-4250-A700-EF0621FCD7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33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4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5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5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70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4EC1A-CE23-4250-A700-EF0621FCD7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33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4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5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5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54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4EC1A-CE23-4250-A700-EF0621FCD7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33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4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5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5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3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34EC1A-CE23-4250-A700-EF0621FCD7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33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4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5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5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15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348880"/>
            <a:ext cx="6400800" cy="2273300"/>
          </a:xfrm>
        </p:spPr>
        <p:txBody>
          <a:bodyPr/>
          <a:lstStyle/>
          <a:p>
            <a:r>
              <a:rPr lang="ru-RU" sz="4000" dirty="0"/>
              <a:t>Что и с какой целью изучают  в курсе «География материков и океанов»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5445224"/>
            <a:ext cx="6032500" cy="1003300"/>
          </a:xfrm>
        </p:spPr>
        <p:txBody>
          <a:bodyPr/>
          <a:lstStyle/>
          <a:p>
            <a:pPr algn="r"/>
            <a:r>
              <a:rPr lang="ru-RU" sz="2000" dirty="0" smtClean="0"/>
              <a:t>Выполнила</a:t>
            </a:r>
            <a:r>
              <a:rPr lang="ru-RU" sz="2000" dirty="0" smtClean="0"/>
              <a:t>: учитель географии АОУ №</a:t>
            </a:r>
            <a:r>
              <a:rPr lang="ru-RU" sz="2000" dirty="0" smtClean="0"/>
              <a:t>9</a:t>
            </a:r>
          </a:p>
          <a:p>
            <a:pPr algn="r"/>
            <a:r>
              <a:rPr lang="ru-RU" sz="2000" dirty="0"/>
              <a:t>г</a:t>
            </a:r>
            <a:r>
              <a:rPr lang="ru-RU" sz="2000" dirty="0" smtClean="0"/>
              <a:t>. Долгопрудный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Будникова</a:t>
            </a:r>
            <a:r>
              <a:rPr lang="ru-RU" sz="2000" dirty="0" smtClean="0"/>
              <a:t> Е.Т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planets_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870700" cy="684212"/>
          </a:xfrm>
        </p:spPr>
        <p:txBody>
          <a:bodyPr/>
          <a:lstStyle/>
          <a:p>
            <a:r>
              <a:rPr lang="ru-RU" sz="2400"/>
              <a:t>На какие вопросы вы сможете ответить: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Как люди открывали планету?</a:t>
            </a:r>
          </a:p>
          <a:p>
            <a:pPr>
              <a:lnSpc>
                <a:spcPct val="80000"/>
              </a:lnSpc>
            </a:pPr>
            <a:r>
              <a:rPr lang="ru-RU" sz="2800"/>
              <a:t>Каков рельеф материков дна   океанов?</a:t>
            </a:r>
          </a:p>
          <a:p>
            <a:pPr>
              <a:lnSpc>
                <a:spcPct val="80000"/>
              </a:lnSpc>
            </a:pPr>
            <a:r>
              <a:rPr lang="ru-RU" sz="2800"/>
              <a:t>Где и почему климат сухой и влажный?</a:t>
            </a:r>
          </a:p>
          <a:p>
            <a:pPr>
              <a:lnSpc>
                <a:spcPct val="80000"/>
              </a:lnSpc>
            </a:pPr>
            <a:r>
              <a:rPr lang="ru-RU" sz="2800"/>
              <a:t>Почему образовались обширные пустыни мира и огромные лесные массивы?</a:t>
            </a:r>
          </a:p>
          <a:p>
            <a:pPr>
              <a:lnSpc>
                <a:spcPct val="80000"/>
              </a:lnSpc>
            </a:pPr>
            <a:r>
              <a:rPr lang="ru-RU" sz="2800"/>
              <a:t>Что такое природные комплексы, каковы закономерности их размещения?</a:t>
            </a:r>
          </a:p>
          <a:p>
            <a:pPr>
              <a:lnSpc>
                <a:spcPct val="80000"/>
              </a:lnSpc>
            </a:pPr>
            <a:r>
              <a:rPr lang="ru-RU" sz="2800"/>
              <a:t>Как используются природные богатства человечеством?</a:t>
            </a:r>
          </a:p>
          <a:p>
            <a:pPr>
              <a:lnSpc>
                <a:spcPct val="80000"/>
              </a:lnSpc>
            </a:pPr>
            <a:r>
              <a:rPr lang="ru-RU" sz="2800"/>
              <a:t>Кто живет на дне Мирового океана?</a:t>
            </a:r>
          </a:p>
          <a:p>
            <a:pPr>
              <a:lnSpc>
                <a:spcPct val="80000"/>
              </a:lnSpc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8473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Материки (континенты) </a:t>
            </a:r>
            <a:r>
              <a:rPr lang="ru-RU" dirty="0" smtClean="0"/>
              <a:t>– крупнейшие массивы суши, со всех сторон окруженные водами Мирового Океана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97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r>
              <a:rPr lang="ru-RU"/>
              <a:t>Общая информация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Площадь поверхности Земли составляет 510 млн км</a:t>
            </a:r>
            <a:r>
              <a:rPr lang="ru-RU" baseline="30000"/>
              <a:t>2</a:t>
            </a:r>
            <a:r>
              <a:rPr lang="ru-RU"/>
              <a:t>.</a:t>
            </a:r>
          </a:p>
          <a:p>
            <a:r>
              <a:rPr lang="ru-RU"/>
              <a:t>На долю суши приходится 149 млн км</a:t>
            </a:r>
            <a:r>
              <a:rPr lang="ru-RU" baseline="30000"/>
              <a:t>2 </a:t>
            </a:r>
            <a:r>
              <a:rPr lang="ru-RU"/>
              <a:t>(29% суши)</a:t>
            </a:r>
          </a:p>
          <a:p>
            <a:r>
              <a:rPr lang="ru-RU"/>
              <a:t>Всего 6 материков и 6 частей света</a:t>
            </a:r>
            <a:endParaRPr lang="ru-RU" baseline="3000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ru-RU" sz="3600"/>
              <a:t>Материки и острова</a:t>
            </a:r>
          </a:p>
        </p:txBody>
      </p:sp>
      <p:pic>
        <p:nvPicPr>
          <p:cNvPr id="10244" name="Picture 4" descr="World_f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618538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647700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0785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46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ru-RU"/>
              <a:t>Части света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Европа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Азия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Африка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Америка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Австралия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Антарктида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4284"/>
            <a:ext cx="4968875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0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13593"/>
              </p:ext>
            </p:extLst>
          </p:nvPr>
        </p:nvGraphicFramePr>
        <p:xfrm>
          <a:off x="683568" y="2060848"/>
          <a:ext cx="7696200" cy="26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67008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Типы островов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67008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Материковые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080">
                <a:tc>
                  <a:txBody>
                    <a:bodyPr/>
                    <a:lstStyle/>
                    <a:p>
                      <a:r>
                        <a:rPr lang="ru-RU" dirty="0" smtClean="0"/>
                        <a:t>Вулканические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08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Коралловые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85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§</a:t>
            </a:r>
            <a:r>
              <a:rPr lang="ru-RU" dirty="0" smtClean="0"/>
              <a:t>1</a:t>
            </a:r>
          </a:p>
          <a:p>
            <a:r>
              <a:rPr lang="ru-RU" dirty="0" smtClean="0"/>
              <a:t>Уметь </a:t>
            </a:r>
            <a:r>
              <a:rPr lang="ru-RU" dirty="0"/>
              <a:t>показывать материки, океаны и части света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Доделать табл.</a:t>
            </a:r>
          </a:p>
          <a:p>
            <a:r>
              <a:rPr lang="ru-RU" dirty="0" smtClean="0"/>
              <a:t>В «Словарь»: география, материк, океан, часть света, остров</a:t>
            </a:r>
            <a:r>
              <a:rPr lang="ru-RU" smtClean="0"/>
              <a:t>, архипелаг</a:t>
            </a:r>
            <a:endParaRPr lang="ru-RU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70560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201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Пастель</vt:lpstr>
      <vt:lpstr>1_Пастель</vt:lpstr>
      <vt:lpstr>2_Пастель</vt:lpstr>
      <vt:lpstr>3_Пастель</vt:lpstr>
      <vt:lpstr>4_Пастель</vt:lpstr>
      <vt:lpstr>Что и с какой целью изучают  в курсе «География материков и океанов»</vt:lpstr>
      <vt:lpstr>На какие вопросы вы сможете ответить:</vt:lpstr>
      <vt:lpstr>Презентация PowerPoint</vt:lpstr>
      <vt:lpstr>Общая информация</vt:lpstr>
      <vt:lpstr>Материки и острова</vt:lpstr>
      <vt:lpstr>Презентация PowerPoint</vt:lpstr>
      <vt:lpstr>Части света</vt:lpstr>
      <vt:lpstr>Острова</vt:lpstr>
      <vt:lpstr>Домашнее задание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изучают в курсе «География материков и океанов»?</dc:title>
  <dc:creator>Катя</dc:creator>
  <cp:lastModifiedBy>Катя</cp:lastModifiedBy>
  <cp:revision>5</cp:revision>
  <dcterms:created xsi:type="dcterms:W3CDTF">2013-09-01T16:36:19Z</dcterms:created>
  <dcterms:modified xsi:type="dcterms:W3CDTF">2014-02-03T10:27:10Z</dcterms:modified>
</cp:coreProperties>
</file>