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7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B5AB-1645-4080-B730-2636AAB8BB68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9338-EDA7-45FC-8D29-66AEBA76A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B5AB-1645-4080-B730-2636AAB8BB68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9338-EDA7-45FC-8D29-66AEBA76A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B5AB-1645-4080-B730-2636AAB8BB68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9338-EDA7-45FC-8D29-66AEBA76A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B5AB-1645-4080-B730-2636AAB8BB68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9338-EDA7-45FC-8D29-66AEBA76A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B5AB-1645-4080-B730-2636AAB8BB68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9338-EDA7-45FC-8D29-66AEBA76A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B5AB-1645-4080-B730-2636AAB8BB68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9338-EDA7-45FC-8D29-66AEBA76A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B5AB-1645-4080-B730-2636AAB8BB68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9338-EDA7-45FC-8D29-66AEBA76A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B5AB-1645-4080-B730-2636AAB8BB68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9338-EDA7-45FC-8D29-66AEBA76A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B5AB-1645-4080-B730-2636AAB8BB68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9338-EDA7-45FC-8D29-66AEBA76A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B5AB-1645-4080-B730-2636AAB8BB68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9338-EDA7-45FC-8D29-66AEBA76A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DAB5AB-1645-4080-B730-2636AAB8BB68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D9338-EDA7-45FC-8D29-66AEBA76A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AB5AB-1645-4080-B730-2636AAB8BB68}" type="datetimeFigureOut">
              <a:rPr lang="ru-RU" smtClean="0"/>
              <a:pPr/>
              <a:t>29.03.2014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D9338-EDA7-45FC-8D29-66AEBA76A0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357430"/>
            <a:ext cx="7772400" cy="1928826"/>
          </a:xfrm>
        </p:spPr>
        <p:txBody>
          <a:bodyPr>
            <a:noAutofit/>
          </a:bodyPr>
          <a:lstStyle/>
          <a:p>
            <a:r>
              <a:rPr lang="ru-RU" sz="7200" b="1" dirty="0" smtClean="0"/>
              <a:t>Физические качества</a:t>
            </a:r>
            <a:endParaRPr lang="ru-RU" sz="72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72140"/>
            <a:ext cx="6400800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2014 г.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85992"/>
            <a:ext cx="7772400" cy="3429024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Физические качества – это различные стороны двигательных возможностей человека, степень овладения определенными движениями. 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V="1">
            <a:off x="2428860" y="6812280"/>
            <a:ext cx="5343540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1026" name="Picture 2" descr="C:\Users\Admin\Desktop\т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2285984" cy="1857364"/>
          </a:xfrm>
          <a:prstGeom prst="rect">
            <a:avLst/>
          </a:prstGeom>
          <a:noFill/>
        </p:spPr>
      </p:pic>
      <p:pic>
        <p:nvPicPr>
          <p:cNvPr id="1027" name="Picture 3" descr="C:\Users\Admin\Desktop\тол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0"/>
            <a:ext cx="2143108" cy="1714488"/>
          </a:xfrm>
          <a:prstGeom prst="rect">
            <a:avLst/>
          </a:prstGeom>
          <a:noFill/>
        </p:spPr>
      </p:pic>
      <p:pic>
        <p:nvPicPr>
          <p:cNvPr id="1028" name="Picture 4" descr="C:\Users\Admin\Desktop\ук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4857760"/>
            <a:ext cx="2071670" cy="2000240"/>
          </a:xfrm>
          <a:prstGeom prst="rect">
            <a:avLst/>
          </a:prstGeom>
          <a:noFill/>
        </p:spPr>
      </p:pic>
      <p:pic>
        <p:nvPicPr>
          <p:cNvPr id="1029" name="Picture 5" descr="C:\Users\Admin\Desktop\пар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4857760"/>
            <a:ext cx="2285984" cy="20002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0070C0"/>
                </a:solidFill>
              </a:rPr>
              <a:t>К физическим качествам относятся</a:t>
            </a:r>
            <a:r>
              <a:rPr lang="ru-RU" b="1" dirty="0" smtClean="0">
                <a:solidFill>
                  <a:srgbClr val="0070C0"/>
                </a:solidFill>
              </a:rPr>
              <a:t>: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2919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002060"/>
                </a:solidFill>
              </a:rPr>
              <a:t>СИЛА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002060"/>
                </a:solidFill>
              </a:rPr>
              <a:t>   БЫСТРОТА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002060"/>
                </a:solidFill>
              </a:rPr>
              <a:t>          ЛОВКОСТЬ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002060"/>
                </a:solidFill>
              </a:rPr>
              <a:t>                   ГИБКОСТЬ</a:t>
            </a:r>
          </a:p>
          <a:p>
            <a:pPr>
              <a:lnSpc>
                <a:spcPct val="150000"/>
              </a:lnSpc>
            </a:pPr>
            <a:r>
              <a:rPr lang="ru-RU" sz="3600" b="1" dirty="0" smtClean="0">
                <a:solidFill>
                  <a:srgbClr val="002060"/>
                </a:solidFill>
              </a:rPr>
              <a:t>                            ВЫНОСЛИВОСТЬ </a:t>
            </a:r>
            <a:endParaRPr lang="ru-RU" sz="36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5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>СИЛА – это способность преодолевать  сопротивление за счет мышечных усилий</a:t>
            </a:r>
            <a:endParaRPr lang="ru-RU" b="1" i="1" dirty="0"/>
          </a:p>
        </p:txBody>
      </p:sp>
      <p:pic>
        <p:nvPicPr>
          <p:cNvPr id="3074" name="Picture 2" descr="C:\Users\Admin\Desktop\олш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357430"/>
            <a:ext cx="5929354" cy="45005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78595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ГИБКОСТЬ – это способность человека к достижению большой амплитуды в выполнении движения</a:t>
            </a:r>
            <a:endParaRPr lang="ru-RU" b="1" dirty="0"/>
          </a:p>
        </p:txBody>
      </p:sp>
      <p:pic>
        <p:nvPicPr>
          <p:cNvPr id="4098" name="Picture 2" descr="C:\Users\Admin\Desktop\лор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2143108" y="2714620"/>
            <a:ext cx="5214974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300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97040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БЫСТРОТА – это способность  преодолевать отрезок за </a:t>
            </a:r>
            <a:r>
              <a:rPr lang="ru-RU" b="1" dirty="0" smtClean="0"/>
              <a:t>кратчайший </a:t>
            </a:r>
            <a:r>
              <a:rPr lang="ru-RU" b="1" dirty="0" smtClean="0"/>
              <a:t>промежуток времени</a:t>
            </a:r>
            <a:endParaRPr lang="ru-RU" b="1" dirty="0"/>
          </a:p>
        </p:txBody>
      </p:sp>
      <p:pic>
        <p:nvPicPr>
          <p:cNvPr id="5122" name="Picture 2" descr="C:\Users\Admin\Desktop\рнго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428868"/>
            <a:ext cx="5929353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1643074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ЛОВКОСТЬ – это способность человека к осуществлению сложных координационных движений</a:t>
            </a:r>
            <a:endParaRPr lang="ru-RU" b="1" dirty="0"/>
          </a:p>
        </p:txBody>
      </p:sp>
      <p:pic>
        <p:nvPicPr>
          <p:cNvPr id="6146" name="Picture 2" descr="C:\Users\Admin\Desktop\рнг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714620"/>
            <a:ext cx="5214974" cy="41433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500042"/>
            <a:ext cx="8229600" cy="1928826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ВЫНОСЛИВОСТЬ – это способность противостоять утомлению в какой-либо деятельности</a:t>
            </a:r>
            <a:endParaRPr lang="ru-RU" b="1" dirty="0"/>
          </a:p>
        </p:txBody>
      </p:sp>
      <p:pic>
        <p:nvPicPr>
          <p:cNvPr id="7170" name="Picture 2" descr="C:\Users\Admin\Desktop\спорт неделя\лыжи картинки\картинки природа\путник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500306"/>
            <a:ext cx="5786478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85</Words>
  <Application>Microsoft Office PowerPoint</Application>
  <PresentationFormat>Экран (4:3)</PresentationFormat>
  <Paragraphs>14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Физические качества</vt:lpstr>
      <vt:lpstr>Физические качества – это различные стороны двигательных возможностей человека, степень овладения определенными движениями. </vt:lpstr>
      <vt:lpstr>К физическим качествам относятся:</vt:lpstr>
      <vt:lpstr>СИЛА – это способность преодолевать  сопротивление за счет мышечных усилий</vt:lpstr>
      <vt:lpstr>ГИБКОСТЬ – это способность человека к достижению большой амплитуды в выполнении движения</vt:lpstr>
      <vt:lpstr>БЫСТРОТА – это способность  преодолевать отрезок за кратчайший промежуток времени</vt:lpstr>
      <vt:lpstr>ЛОВКОСТЬ – это способность человека к осуществлению сложных координационных движений</vt:lpstr>
      <vt:lpstr>ВЫНОСЛИВОСТЬ – это способность противостоять утомлению в какой-либо деятельности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Физические качества</dc:title>
  <dc:creator>Admin</dc:creator>
  <cp:lastModifiedBy>Admin</cp:lastModifiedBy>
  <cp:revision>16</cp:revision>
  <dcterms:created xsi:type="dcterms:W3CDTF">2014-03-28T15:34:41Z</dcterms:created>
  <dcterms:modified xsi:type="dcterms:W3CDTF">2014-03-29T06:14:23Z</dcterms:modified>
</cp:coreProperties>
</file>