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056784" cy="2232248"/>
          </a:xfrm>
        </p:spPr>
        <p:txBody>
          <a:bodyPr>
            <a:normAutofit/>
          </a:bodyPr>
          <a:lstStyle/>
          <a:p>
            <a:pPr marR="0" lvl="0" algn="ctr">
              <a:spcBef>
                <a:spcPts val="0"/>
              </a:spcBef>
            </a:pPr>
            <a:r>
              <a:rPr lang="ru-RU" dirty="0" smtClean="0"/>
              <a:t>Польза </a:t>
            </a:r>
            <a:r>
              <a:rPr lang="ru-RU" dirty="0" smtClean="0"/>
              <a:t>движений в судьбе </a:t>
            </a:r>
            <a:br>
              <a:rPr lang="ru-RU" dirty="0" smtClean="0"/>
            </a:br>
            <a:r>
              <a:rPr lang="ru-RU" dirty="0" smtClean="0"/>
              <a:t>Путина Владимира Владимировича.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365104"/>
            <a:ext cx="2746648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Гусева В.Б.</a:t>
            </a:r>
          </a:p>
          <a:p>
            <a:r>
              <a:rPr lang="ru-RU" dirty="0" smtClean="0"/>
              <a:t>Учитель в/к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3264" y="260648"/>
            <a:ext cx="1893084" cy="126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cs9244.vk.me/u134280666/130741091/x_f6ba6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26" y="4005064"/>
            <a:ext cx="3941692" cy="257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260648"/>
            <a:ext cx="35101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  <a:t>МБОУ «СОШ №190»</a:t>
            </a:r>
            <a:br>
              <a:rPr lang="ru-RU" sz="2000" dirty="0">
                <a:solidFill>
                  <a:prstClr val="white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772400" cy="3002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Владимиру Путину нравится наблюдать за животными в естественной среде обитания и принимать участие в научной работе. Он является председателем попечительского совета Русского географического общества и занимается вопросами защиты редких животных, контролируя соответствующие программы. Под личным его патронажем: амурский тигр, белуха, белый медведь и ирбис.</a:t>
            </a:r>
          </a:p>
          <a:p>
            <a:endParaRPr lang="ru-RU" dirty="0"/>
          </a:p>
        </p:txBody>
      </p:sp>
      <p:pic>
        <p:nvPicPr>
          <p:cNvPr id="19457" name="Picture 1" descr="C:\Users\user\Desktop\дет\putya25-730x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94244"/>
            <a:ext cx="3936990" cy="286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8640"/>
            <a:ext cx="82296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августе 2008 года Путин посетил уссурийский заповедник и надел ошейник со спутниковым навигатором на амурского тигра. Тогда же он принял участие в научной экспедиции по изучению серого кита. Летом 2009 года в Хабаровском крае Путин надел ошейник с передатчиком спутниковой системы ГЛОНАСС на кита-белуху по кличке Даша. А в апреле 2010 года во время поездки на Землю Франца-Иосифа он присоединился к экспедиции учёных по изучению и восстановлению популяции белого медведя в Арктике и надел на одного из медведей передатчик. В 2011 году Владимир Путин поддержал программу изучения ирбиса.</a:t>
            </a:r>
          </a:p>
          <a:p>
            <a:endParaRPr lang="ru-RU" dirty="0"/>
          </a:p>
        </p:txBody>
      </p:sp>
      <p:pic>
        <p:nvPicPr>
          <p:cNvPr id="18433" name="Picture 1" descr="C:\Users\user\Desktop\дет\putya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3205011"/>
            <a:ext cx="5105941" cy="365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Активный отдых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2286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Владимир Путин успевает заниматься не только государственными делами, но и отдыхать. Но, поскольку это бывает довольно редко, он старается провести короткий отпуск максимально эффективно. По его словам, отдых – это смена вида деятельности</a:t>
            </a:r>
            <a:endParaRPr lang="ru-RU" dirty="0"/>
          </a:p>
        </p:txBody>
      </p:sp>
      <p:pic>
        <p:nvPicPr>
          <p:cNvPr id="17409" name="Picture 1" descr="C:\Users\user\Desktop\дет\puty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43314"/>
            <a:ext cx="456738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user\Desktop\дет\12869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98" y="4143380"/>
            <a:ext cx="3293725" cy="218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Рыбалка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1643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Рыбалка – одно из самых любимых занятий Владимира Путина. Особенно он ценит рыбалку в России. «Рыбалка мне близка, любима, и я всегда с удовольствием использую, к сожалению очень редкую, возможность посидеть с удочкой. Правда, иногда работа даже помогает. Как иначе я смог бы половить рыбу в Америке да ещё в компании двух президентов? Если серьёзно, то лучшая рыбалка в мире, согласно моему личному рейтингу, в Мурманской области и в дельте реки Волги, в районе Астрахани», – рассказывает Путин</a:t>
            </a:r>
            <a:endParaRPr lang="ru-RU" dirty="0"/>
          </a:p>
        </p:txBody>
      </p:sp>
      <p:pic>
        <p:nvPicPr>
          <p:cNvPr id="16385" name="Picture 1" descr="C:\Users\user\Desktop\дет\putin_bio_18_600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929190" y="3929066"/>
            <a:ext cx="3909992" cy="261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user\Desktop\дет\pic_c33d6d5e46ac83b6965b7096453edd48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785786" y="3857628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Конные прогулки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878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Владимир Путин уверенно держится в седле, поэтому конные прогулки для него – это возможность отдохнуть. Путин взял однодневный отпуск и провёл его в Тыве. На одной из стоянок он познакомился с местным чабаном (пастухом), который пригласил его к себе домой, куда они и направились верхом на лошадях.</a:t>
            </a:r>
          </a:p>
          <a:p>
            <a:endParaRPr lang="ru-RU" dirty="0"/>
          </a:p>
        </p:txBody>
      </p:sp>
      <p:pic>
        <p:nvPicPr>
          <p:cNvPr id="15363" name="Picture 3" descr="C:\Users\user\Desktop\дет\14(13)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286248" y="3429000"/>
            <a:ext cx="4310048" cy="31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user\Desktop\дет\putin_v_hakassii_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42215" y="3571876"/>
            <a:ext cx="3644033" cy="272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6632"/>
            <a:ext cx="8229600" cy="15264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Путин посетил предгорье </a:t>
            </a:r>
            <a:r>
              <a:rPr lang="ru-RU" dirty="0" err="1" smtClean="0"/>
              <a:t>Караташ</a:t>
            </a:r>
            <a:r>
              <a:rPr lang="ru-RU" dirty="0" smtClean="0"/>
              <a:t>. Там он с рук покормил местных лошадей и выпил кружку чая, приготовленного на костре, а потом совершил конную прогулку.</a:t>
            </a:r>
          </a:p>
          <a:p>
            <a:endParaRPr lang="ru-RU" dirty="0"/>
          </a:p>
        </p:txBody>
      </p:sp>
      <p:pic>
        <p:nvPicPr>
          <p:cNvPr id="14337" name="Picture 1" descr="C:\Users\user\Desktop\дет\1671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14348" y="1571612"/>
            <a:ext cx="312541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user\Desktop\дет\putin-59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786314" y="1643050"/>
            <a:ext cx="30543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Сплав по рекам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946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августе 2009 года во время однодневного отпуска в Тыве Владимир Путин остановился в палаточном лагере на берегу реки </a:t>
            </a:r>
            <a:r>
              <a:rPr lang="ru-RU" dirty="0" err="1" smtClean="0"/>
              <a:t>Хемчик</a:t>
            </a:r>
            <a:r>
              <a:rPr lang="ru-RU" dirty="0" smtClean="0"/>
              <a:t>. Отсюда он совершил несколько сплавов на надувной резиновой лодке</a:t>
            </a:r>
            <a:endParaRPr lang="ru-RU" dirty="0"/>
          </a:p>
        </p:txBody>
      </p:sp>
      <p:pic>
        <p:nvPicPr>
          <p:cNvPr id="13313" name="Picture 1" descr="C:\Users\user\Desktop\дет\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4952978" cy="347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 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http://putin.kremlin.ru/interests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912931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12064"/>
            <a:ext cx="5266928" cy="914400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992888" cy="4654752"/>
          </a:xfrm>
        </p:spPr>
        <p:txBody>
          <a:bodyPr>
            <a:normAutofit/>
          </a:bodyPr>
          <a:lstStyle/>
          <a:p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Высокие спортивные достижения, успехи наших атлетов на престижных международных соревнованиях, все это, безусловно, важно и нужно, но главное - сделать так, чтобы спорт, активный образ жизни стали нормой российского 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общества.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FF0000"/>
                </a:solidFill>
                <a:latin typeface="roboto condensed"/>
              </a:rPr>
              <a:t>Путин: «Спорт </a:t>
            </a:r>
            <a:r>
              <a:rPr lang="ru-RU" dirty="0">
                <a:solidFill>
                  <a:srgbClr val="FF0000"/>
                </a:solidFill>
                <a:latin typeface="roboto condensed"/>
              </a:rPr>
              <a:t>должен стать для молодежи актуальным </a:t>
            </a:r>
            <a:r>
              <a:rPr lang="ru-RU" dirty="0" smtClean="0">
                <a:solidFill>
                  <a:srgbClr val="FF0000"/>
                </a:solidFill>
                <a:latin typeface="roboto condensed"/>
              </a:rPr>
              <a:t>трендом»</a:t>
            </a:r>
            <a:r>
              <a:rPr lang="ru-RU" dirty="0">
                <a:solidFill>
                  <a:srgbClr val="FF0000"/>
                </a:solidFill>
                <a:latin typeface="roboto condensed"/>
              </a:rPr>
              <a:t> </a:t>
            </a:r>
          </a:p>
          <a:p>
            <a:endParaRPr lang="ru-RU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 descr="C:\Users\Борис\Desktop\пут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121701" cy="84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рис\Desktop\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085599" cy="156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02685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 в жизни В.В. Путина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 различным видам спорта Владимира Путина притягивает новизна и желание привить соотечественникам интерес к активному образу жизни. «Я просто люблю новизну. Люблю что-то осваивать новое. Сам процесс доставляет мне удовольствие», – говорит он.</a:t>
            </a:r>
          </a:p>
          <a:p>
            <a:endParaRPr lang="ru-RU" dirty="0"/>
          </a:p>
        </p:txBody>
      </p:sp>
      <p:pic>
        <p:nvPicPr>
          <p:cNvPr id="26625" name="Picture 1" descr="C:\Users\user\Desktop\дет\1024x600_ru - Vladimir Putin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71810"/>
            <a:ext cx="377954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user\Desktop\дет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00438"/>
            <a:ext cx="3125815" cy="207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Дзюдо и самбо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Путин считает, что дзюдо – это занятие и для тела, и для ума. Оно развивает силу, реакцию, выносливость, учит держать себя в руках, чувствовать остроту момента, видеть сильные и слабые стороны соперника, стремиться к наилучшему результату и постоянно работать над собой. </a:t>
            </a:r>
          </a:p>
          <a:p>
            <a:endParaRPr lang="ru-RU" dirty="0"/>
          </a:p>
        </p:txBody>
      </p:sp>
      <p:pic>
        <p:nvPicPr>
          <p:cNvPr id="25601" name="Picture 1" descr="C:\Users\user\Desktop\дет\11.10.02_thum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684" y="3714752"/>
            <a:ext cx="3803492" cy="289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8640"/>
            <a:ext cx="8229600" cy="316892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Путин занимается самбо и дзюдо с 11 лет. Имеет звание мастера спорта по дзюдо. В сентябре 2006 года он стал почётным президентом Европейского союза дзюдо, а в 2010 году он получил почётный диплом «Доктор в области дзюдо» южнокорейского университета </a:t>
            </a:r>
            <a:r>
              <a:rPr lang="ru-RU" dirty="0" err="1" smtClean="0"/>
              <a:t>Ёнин</a:t>
            </a:r>
            <a:r>
              <a:rPr lang="ru-RU" dirty="0" smtClean="0"/>
              <a:t>. Путин также является неоднократным чемпионом Санкт-Петербурга по самбо и мастером спорта по этому виду единоборств. Имеет чёрный пояс по каратэ.</a:t>
            </a:r>
            <a:endParaRPr lang="ru-RU" dirty="0"/>
          </a:p>
        </p:txBody>
      </p:sp>
      <p:pic>
        <p:nvPicPr>
          <p:cNvPr id="24578" name="Picture 2" descr="C:\Users\user\Desktop\дет\RIA-830583-Preview.jpg.1000x297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33322"/>
            <a:ext cx="5453070" cy="317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25742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"Дзюдо учит держать себя в руках, чувствовать остроту момента, видеть сильные и слабые стороны соперника, стремиться к наилучшему результату. Согласитесь, политику все эти знания, умения и навыки просто необходимы."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" descr="C:\Users\user\Desktop\дет\1198398791.98051_544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4607711" cy="307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7724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Горные лыжи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7931224" cy="29248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Горнолыжным спортом Владимир Путин увлёкся достаточно давно. По его признанию, катается он с большим удовольствием. «Это динамичный, техничный вид спорта и прекрасная возможность активно, с пользой отдохнуть, поддержать физическую форму, получить заряд энергии и хорошего настроения», – считает Путин. </a:t>
            </a:r>
          </a:p>
          <a:p>
            <a:endParaRPr lang="ru-RU" dirty="0"/>
          </a:p>
        </p:txBody>
      </p:sp>
      <p:pic>
        <p:nvPicPr>
          <p:cNvPr id="22529" name="Picture 1" descr="C:\Users\user\Desktop\дет\35055_1356593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7" y="3573016"/>
            <a:ext cx="4980759" cy="305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ser\Desktop\дет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0"/>
            <a:ext cx="1096244" cy="167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Хоккей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466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феврале 2011 года Владимир Путин пообещал участникам Универсиады в Турции научиться кататься на коньках. «Я считал, что для меня это просто невозможно! Я пытался это сделать один раз, когда ещё активно занимался борьбой», – вспоминает Путин. Но, так как обещание было дано, он приступил к тренировкам.</a:t>
            </a:r>
          </a:p>
          <a:p>
            <a:endParaRPr lang="ru-RU" dirty="0"/>
          </a:p>
        </p:txBody>
      </p:sp>
      <p:pic>
        <p:nvPicPr>
          <p:cNvPr id="21505" name="Picture 1" descr="C:\Users\user\Desktop\дет\p31_RTR2LA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590867" cy="239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4664"/>
            <a:ext cx="8229600" cy="316721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Два месяца он занимался под руководством хоккеиста Алексея </a:t>
            </a:r>
            <a:r>
              <a:rPr lang="ru-RU" dirty="0" err="1" smtClean="0"/>
              <a:t>Касатонова</a:t>
            </a:r>
            <a:r>
              <a:rPr lang="ru-RU" dirty="0" smtClean="0"/>
              <a:t>. Тренировки очень часто проходили после полуночи, когда у Владимира Путина завершался рабочий день. К середине апреля он уже уверенно стоял на коньках и 15 апреля 2011 года принял участие в тренировке юных хоккеистов перед финалом турнира «Золотая шайба», где он даже забросил несколько шайб в ворота.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256063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</TotalTime>
  <Words>847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Польза движений в судьбе  Путина Владимира Владимировича.</vt:lpstr>
      <vt:lpstr>Актуальность:</vt:lpstr>
      <vt:lpstr>Спорт в жизни В.В. Путина </vt:lpstr>
      <vt:lpstr>Дзюдо и самбо</vt:lpstr>
      <vt:lpstr>Презентация PowerPoint</vt:lpstr>
      <vt:lpstr>Презентация PowerPoint</vt:lpstr>
      <vt:lpstr>Горные лыжи</vt:lpstr>
      <vt:lpstr>Хоккей</vt:lpstr>
      <vt:lpstr>Презентация PowerPoint</vt:lpstr>
      <vt:lpstr>Защита животных</vt:lpstr>
      <vt:lpstr>Презентация PowerPoint</vt:lpstr>
      <vt:lpstr>Активный отдых</vt:lpstr>
      <vt:lpstr>Рыбалка</vt:lpstr>
      <vt:lpstr>Конные прогулки</vt:lpstr>
      <vt:lpstr>Презентация PowerPoint</vt:lpstr>
      <vt:lpstr>Сплав по рекам</vt:lpstr>
      <vt:lpstr>Интерне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движений в судьбе  Путина Владимира Владимировича.</dc:title>
  <dc:creator>user</dc:creator>
  <cp:lastModifiedBy>Борис</cp:lastModifiedBy>
  <cp:revision>10</cp:revision>
  <dcterms:created xsi:type="dcterms:W3CDTF">2014-12-17T14:17:07Z</dcterms:created>
  <dcterms:modified xsi:type="dcterms:W3CDTF">2015-01-11T15:56:44Z</dcterms:modified>
</cp:coreProperties>
</file>