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5" r:id="rId15"/>
    <p:sldId id="274" r:id="rId16"/>
    <p:sldId id="277" r:id="rId17"/>
    <p:sldId id="276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8F0FC-D657-49CE-9E2B-ECD10E95978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28653-793B-4B46-B4FA-0AFB2D523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28653-793B-4B46-B4FA-0AFB2D523B5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28653-793B-4B46-B4FA-0AFB2D523B5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7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0B456-0699-4F72-9B08-E0E54A1CB682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0D25E-AACF-4EED-865A-F67A34A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55;&#1088;&#1077;&#1079;&#1077;&#1085;&#1090;&#1072;&#1094;&#1080;&#1080;\&#1043;&#1072;&#1079;&#1080;&#1082;&#1080;\&#1096;&#1072;&#1088;&#1080;&#1082;&#1080;%20&#1089;%20&#1084;&#1091;&#1079;&#1099;&#1082;&#1086;&#1081;.wm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 задач по теме «Газовые законы»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564904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5"/>
            <a:ext cx="8229600" cy="257176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Приведите примеры применения сжатого воздуха в шахте.</a:t>
            </a:r>
            <a:endParaRPr lang="ru-RU" sz="3600" b="1" dirty="0"/>
          </a:p>
        </p:txBody>
      </p:sp>
      <p:pic>
        <p:nvPicPr>
          <p:cNvPr id="4" name="Picture 4" descr="сканирование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285992"/>
            <a:ext cx="5564239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Работа в тетрадях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Из уравнения Менделеева – Клапейрона выведите формулу для вычисления плотности газа. От чего зависит плотность газа?</a:t>
            </a:r>
            <a:endParaRPr lang="en-US" sz="3600" b="1" dirty="0" smtClean="0"/>
          </a:p>
          <a:p>
            <a:r>
              <a:rPr lang="ru-RU" sz="3600" b="1" dirty="0" smtClean="0"/>
              <a:t>Во сколько раз плотность углекислого газа отличается от плотности азота, если газы находятся при одинаковых условиях?</a:t>
            </a:r>
            <a:endParaRPr lang="ru-RU" sz="36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 rot="1137353">
            <a:off x="1153250" y="2709574"/>
            <a:ext cx="6388672" cy="1569660"/>
          </a:xfrm>
          <a:prstGeom prst="rect">
            <a:avLst/>
          </a:prstGeom>
          <a:noFill/>
          <a:scene3d>
            <a:camera prst="orthographicFront">
              <a:rot lat="0" lon="0" rev="21299999"/>
            </a:camera>
            <a:lightRig rig="threePt" dir="t"/>
          </a:scene3d>
          <a:sp3d>
            <a:bevelT prst="relaxedInset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Праздник!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620" y="4500570"/>
            <a:ext cx="1571636" cy="4286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3822695" y="3678239"/>
            <a:ext cx="1643074" cy="158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4286248" y="1714488"/>
            <a:ext cx="714380" cy="1143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20800144">
            <a:off x="3419872" y="1700808"/>
            <a:ext cx="714380" cy="1143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1154971">
            <a:off x="5172494" y="1786615"/>
            <a:ext cx="714380" cy="114300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7" idx="4"/>
            <a:endCxn id="4" idx="0"/>
          </p:cNvCxnSpPr>
          <p:nvPr/>
        </p:nvCxnSpPr>
        <p:spPr>
          <a:xfrm flipH="1">
            <a:off x="4643438" y="2897671"/>
            <a:ext cx="697831" cy="1602899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5" idx="4"/>
            <a:endCxn id="4" idx="0"/>
          </p:cNvCxnSpPr>
          <p:nvPr/>
        </p:nvCxnSpPr>
        <p:spPr>
          <a:xfrm>
            <a:off x="3908837" y="2828417"/>
            <a:ext cx="734601" cy="16721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4725144"/>
            <a:ext cx="0" cy="115212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779912" y="2348880"/>
            <a:ext cx="0" cy="1008112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44008" y="2420888"/>
            <a:ext cx="0" cy="936104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508104" y="2348880"/>
            <a:ext cx="0" cy="1008112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779912" y="980728"/>
            <a:ext cx="0" cy="1296144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644008" y="980728"/>
            <a:ext cx="0" cy="134076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5508104" y="980728"/>
            <a:ext cx="0" cy="1296144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355976" y="5949280"/>
            <a:ext cx="6687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Mg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367197" y="3284984"/>
            <a:ext cx="6463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mg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03101" y="3284984"/>
            <a:ext cx="6463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mg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31293" y="3284984"/>
            <a:ext cx="6463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mg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20991" y="476672"/>
            <a:ext cx="489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</a:t>
            </a: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517753" y="476672"/>
            <a:ext cx="489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</a:t>
            </a: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09841" y="476672"/>
            <a:ext cx="489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</a:t>
            </a: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3635896" y="548680"/>
            <a:ext cx="2880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572000" y="548680"/>
            <a:ext cx="2880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364088" y="548680"/>
            <a:ext cx="2880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3563888" y="3429000"/>
            <a:ext cx="43204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427984" y="3429000"/>
            <a:ext cx="43204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5292080" y="3429000"/>
            <a:ext cx="43204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499992" y="5949280"/>
            <a:ext cx="50405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Закон Архимеда</a:t>
            </a:r>
            <a:endParaRPr lang="ru-RU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Сила, выталкивающая тело из газа, равна весу газа, взятого в объёме тела.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en-US" sz="5400" b="1" dirty="0" smtClean="0"/>
              <a:t>F</a:t>
            </a:r>
            <a:r>
              <a:rPr lang="en-US" b="1" dirty="0" smtClean="0"/>
              <a:t>A</a:t>
            </a:r>
            <a:r>
              <a:rPr lang="en-US" sz="5400" b="1" dirty="0" smtClean="0"/>
              <a:t> = </a:t>
            </a:r>
            <a:r>
              <a:rPr lang="el-GR" sz="5400" b="1" dirty="0" smtClean="0"/>
              <a:t>ρ</a:t>
            </a:r>
            <a:r>
              <a:rPr lang="ru-RU" sz="3600" b="1" dirty="0" smtClean="0"/>
              <a:t>в</a:t>
            </a:r>
            <a:r>
              <a:rPr lang="en-US" sz="5400" b="1" dirty="0" smtClean="0"/>
              <a:t>gV</a:t>
            </a:r>
            <a:r>
              <a:rPr lang="ru-RU" b="1" dirty="0" smtClean="0"/>
              <a:t>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332658"/>
          <a:ext cx="8229600" cy="6024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25144"/>
              </a:tblGrid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Масса шоколадки </a:t>
                      </a:r>
                      <a:r>
                        <a:rPr lang="ru-RU" sz="2000" b="1" baseline="0" dirty="0" smtClean="0"/>
                        <a:t>    (М), г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Масса оболочки шарика   (</a:t>
                      </a:r>
                      <a:r>
                        <a:rPr lang="en-US" sz="2000" b="1" dirty="0" smtClean="0"/>
                        <a:t>m</a:t>
                      </a:r>
                      <a:r>
                        <a:rPr lang="ru-RU" sz="2000" b="1" baseline="-25000" dirty="0" smtClean="0"/>
                        <a:t>об</a:t>
                      </a:r>
                      <a:r>
                        <a:rPr lang="ru-RU" sz="2000" b="1" dirty="0" smtClean="0"/>
                        <a:t>), г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9084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Температура окружающего воздуха (Т), К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Атмосферное</a:t>
                      </a:r>
                      <a:r>
                        <a:rPr lang="ru-RU" sz="2000" b="1" baseline="0" dirty="0" smtClean="0"/>
                        <a:t> давление (</a:t>
                      </a:r>
                      <a:r>
                        <a:rPr lang="ru-RU" sz="2000" b="1" baseline="0" dirty="0" err="1" smtClean="0"/>
                        <a:t>р</a:t>
                      </a:r>
                      <a:r>
                        <a:rPr lang="ru-RU" sz="2000" b="1" baseline="-25000" dirty="0" err="1" smtClean="0"/>
                        <a:t>в</a:t>
                      </a:r>
                      <a:r>
                        <a:rPr lang="ru-RU" sz="2000" b="1" baseline="0" dirty="0" smtClean="0"/>
                        <a:t>), Па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Давление внутри шарика (</a:t>
                      </a:r>
                      <a:r>
                        <a:rPr lang="ru-RU" sz="2000" b="1" dirty="0" err="1" smtClean="0"/>
                        <a:t>р</a:t>
                      </a:r>
                      <a:r>
                        <a:rPr lang="ru-RU" sz="2000" b="1" baseline="-25000" dirty="0" err="1" smtClean="0"/>
                        <a:t>г</a:t>
                      </a:r>
                      <a:r>
                        <a:rPr lang="ru-RU" sz="2000" b="1" dirty="0" smtClean="0"/>
                        <a:t>), Па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Молярная масса гелия (М</a:t>
                      </a:r>
                      <a:r>
                        <a:rPr lang="ru-RU" sz="2000" b="1" baseline="-25000" dirty="0" smtClean="0"/>
                        <a:t>г</a:t>
                      </a:r>
                      <a:r>
                        <a:rPr lang="ru-RU" sz="2000" b="1" dirty="0" smtClean="0"/>
                        <a:t>), г/моль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Молярная масса воздуха (</a:t>
                      </a:r>
                      <a:r>
                        <a:rPr lang="ru-RU" sz="2000" b="1" dirty="0" err="1" smtClean="0"/>
                        <a:t>М</a:t>
                      </a:r>
                      <a:r>
                        <a:rPr lang="ru-RU" sz="2000" b="1" baseline="-25000" dirty="0" err="1" smtClean="0"/>
                        <a:t>в</a:t>
                      </a:r>
                      <a:r>
                        <a:rPr lang="ru-RU" sz="2000" b="1" dirty="0" smtClean="0"/>
                        <a:t>), г/моль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Радиус шарика (</a:t>
                      </a:r>
                      <a:r>
                        <a:rPr lang="en-US" sz="2000" b="1" dirty="0" smtClean="0"/>
                        <a:t>R</a:t>
                      </a:r>
                      <a:r>
                        <a:rPr lang="ru-RU" sz="2000" b="1" baseline="-25000" dirty="0" err="1" smtClean="0"/>
                        <a:t>ш</a:t>
                      </a:r>
                      <a:r>
                        <a:rPr lang="en-US" sz="2000" b="1" dirty="0" smtClean="0"/>
                        <a:t>)</a:t>
                      </a:r>
                      <a:r>
                        <a:rPr lang="ru-RU" sz="2000" b="1" dirty="0" smtClean="0"/>
                        <a:t>, м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9084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Универсальная газовая постоянная (</a:t>
                      </a:r>
                      <a:r>
                        <a:rPr lang="en-US" sz="2000" b="1" dirty="0" smtClean="0"/>
                        <a:t>R</a:t>
                      </a:r>
                      <a:r>
                        <a:rPr lang="ru-RU" sz="2000" b="1" dirty="0" smtClean="0"/>
                        <a:t>), Дж/моль· К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Число </a:t>
                      </a:r>
                      <a:r>
                        <a:rPr lang="el-GR" sz="2000" b="1" dirty="0" smtClean="0"/>
                        <a:t>π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шарики с музыкой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Домашнее задание</a:t>
            </a:r>
            <a:endParaRPr lang="ru-RU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Дано:</a:t>
            </a:r>
          </a:p>
          <a:p>
            <a:pPr>
              <a:buNone/>
            </a:pPr>
            <a:r>
              <a:rPr lang="ru-RU" b="1" dirty="0" smtClean="0"/>
              <a:t>М = 70 кг</a:t>
            </a:r>
          </a:p>
          <a:p>
            <a:pPr>
              <a:buNone/>
            </a:pPr>
            <a:r>
              <a:rPr lang="en-US" b="1" dirty="0" smtClean="0"/>
              <a:t>t  = 25⁰C</a:t>
            </a:r>
          </a:p>
          <a:p>
            <a:pPr>
              <a:buNone/>
            </a:pPr>
            <a:r>
              <a:rPr lang="ru-RU" b="1" dirty="0" err="1" smtClean="0"/>
              <a:t>р</a:t>
            </a:r>
            <a:r>
              <a:rPr lang="ru-RU" sz="2400" b="1" dirty="0" err="1" smtClean="0"/>
              <a:t>в</a:t>
            </a:r>
            <a:r>
              <a:rPr lang="ru-RU" b="1" dirty="0" smtClean="0"/>
              <a:t> = 760 мм </a:t>
            </a:r>
            <a:r>
              <a:rPr lang="ru-RU" b="1" dirty="0" err="1" smtClean="0"/>
              <a:t>рт</a:t>
            </a:r>
            <a:r>
              <a:rPr lang="ru-RU" b="1" dirty="0" smtClean="0"/>
              <a:t>. ст.</a:t>
            </a:r>
          </a:p>
          <a:p>
            <a:pPr>
              <a:buNone/>
            </a:pPr>
            <a:r>
              <a:rPr lang="ru-RU" b="1" dirty="0" err="1" smtClean="0"/>
              <a:t>р</a:t>
            </a:r>
            <a:r>
              <a:rPr lang="ru-RU" sz="2400" b="1" dirty="0" err="1" smtClean="0"/>
              <a:t>г</a:t>
            </a:r>
            <a:r>
              <a:rPr lang="ru-RU" b="1" dirty="0" smtClean="0"/>
              <a:t> = 780 мм </a:t>
            </a:r>
            <a:r>
              <a:rPr lang="ru-RU" b="1" dirty="0" err="1" smtClean="0"/>
              <a:t>рт</a:t>
            </a:r>
            <a:r>
              <a:rPr lang="ru-RU" b="1" dirty="0" smtClean="0"/>
              <a:t>. ст.</a:t>
            </a:r>
          </a:p>
          <a:p>
            <a:pPr>
              <a:buNone/>
            </a:pPr>
            <a:r>
              <a:rPr lang="en-US" b="1" dirty="0" smtClean="0"/>
              <a:t>R</a:t>
            </a:r>
            <a:r>
              <a:rPr lang="ru-RU" sz="2400" b="1" dirty="0" err="1" smtClean="0"/>
              <a:t>ш</a:t>
            </a:r>
            <a:r>
              <a:rPr lang="en-US" sz="2400" b="1" dirty="0" smtClean="0"/>
              <a:t> </a:t>
            </a:r>
            <a:r>
              <a:rPr lang="en-US" b="1" dirty="0" smtClean="0"/>
              <a:t>= </a:t>
            </a:r>
          </a:p>
          <a:p>
            <a:pPr>
              <a:buNone/>
            </a:pPr>
            <a:r>
              <a:rPr lang="en-US" b="1" dirty="0" smtClean="0"/>
              <a:t>________________ </a:t>
            </a:r>
          </a:p>
          <a:p>
            <a:pPr>
              <a:buNone/>
            </a:pPr>
            <a:r>
              <a:rPr lang="en-US" b="1" dirty="0" smtClean="0"/>
              <a:t>N - ?</a:t>
            </a:r>
            <a:endParaRPr lang="ru-RU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678761" y="3964785"/>
            <a:ext cx="435771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857620" y="1071546"/>
            <a:ext cx="7296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608249" y="3963991"/>
            <a:ext cx="435771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714839" y="2214554"/>
            <a:ext cx="442916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 решении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используйте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формулу и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недостающие значения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из решённой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уроке задачи.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Почему китайские фонарики сначала раздуваются,  …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C:\Documents and Settings\Admin\Мои документы\Мои рисунки\зима2013\зима2013 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1" y="2492896"/>
            <a:ext cx="4416491" cy="3312368"/>
          </a:xfrm>
          <a:prstGeom prst="rect">
            <a:avLst/>
          </a:prstGeom>
          <a:noFill/>
        </p:spPr>
      </p:pic>
      <p:pic>
        <p:nvPicPr>
          <p:cNvPr id="7" name="Picture 2" descr="C:\Documents and Settings\Admin\Мои документы\Мои рисунки\зима2013\зима2013 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74894"/>
            <a:ext cx="4440493" cy="3330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…а затем поднимаются вверх?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1" name="Picture 3" descr="C:\Documents and Settings\Admin\Мои документы\Мои рисунки\зима2013\зима2013 0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494517" cy="2620888"/>
          </a:xfrm>
          <a:prstGeom prst="rect">
            <a:avLst/>
          </a:prstGeom>
          <a:noFill/>
        </p:spPr>
      </p:pic>
      <p:pic>
        <p:nvPicPr>
          <p:cNvPr id="7" name="Picture 2" descr="C:\Documents and Settings\Admin\Мои документы\Мои рисунки\зима2013\зима2013 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865" y="1600200"/>
            <a:ext cx="3549551" cy="2662163"/>
          </a:xfrm>
          <a:prstGeom prst="rect">
            <a:avLst/>
          </a:prstGeom>
          <a:noFill/>
        </p:spPr>
      </p:pic>
      <p:pic>
        <p:nvPicPr>
          <p:cNvPr id="8" name="Picture 2" descr="C:\Documents and Settings\Admin\Мои документы\Мои рисунки\зима2013\зима2013 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509120"/>
            <a:ext cx="2918453" cy="21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Физические величины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7322"/>
          <a:ext cx="9144032" cy="5860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349"/>
                <a:gridCol w="2896387"/>
                <a:gridCol w="3539296"/>
              </a:tblGrid>
              <a:tr h="119910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 Физическая величина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Название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Единица измерения в СИ</a:t>
                      </a:r>
                      <a:endParaRPr lang="ru-RU" sz="2400" dirty="0"/>
                    </a:p>
                  </a:txBody>
                  <a:tcPr/>
                </a:tc>
              </a:tr>
              <a:tr h="56624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р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Давление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</a:t>
                      </a:r>
                      <a:endParaRPr lang="ru-RU" sz="2400" dirty="0"/>
                    </a:p>
                  </a:txBody>
                  <a:tcPr/>
                </a:tc>
              </a:tr>
              <a:tr h="56624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V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Объём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м</a:t>
                      </a:r>
                      <a:r>
                        <a:rPr lang="ru-RU" sz="2400" baseline="30000" dirty="0" smtClean="0"/>
                        <a:t>3</a:t>
                      </a:r>
                    </a:p>
                  </a:txBody>
                  <a:tcPr/>
                </a:tc>
              </a:tr>
              <a:tr h="99925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400" dirty="0" smtClean="0"/>
                        <a:t>Абсолютная                                      температура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</a:t>
                      </a:r>
                      <a:endParaRPr lang="ru-RU" sz="2400" dirty="0"/>
                    </a:p>
                  </a:txBody>
                  <a:tcPr/>
                </a:tc>
              </a:tr>
              <a:tr h="39970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Молярная масса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кг/моль</a:t>
                      </a:r>
                      <a:endParaRPr lang="ru-RU" sz="2400" dirty="0"/>
                    </a:p>
                  </a:txBody>
                  <a:tcPr/>
                </a:tc>
              </a:tr>
              <a:tr h="699475">
                <a:tc>
                  <a:txBody>
                    <a:bodyPr/>
                    <a:lstStyle/>
                    <a:p>
                      <a:pPr algn="ctr"/>
                      <a:r>
                        <a:rPr lang="el-GR" sz="2800" b="1" dirty="0" smtClean="0"/>
                        <a:t>ρ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Плотность</a:t>
                      </a:r>
                      <a:endParaRPr lang="ru-RU" sz="2400" baseline="30000" dirty="0" smtClean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кг/ м</a:t>
                      </a:r>
                      <a:r>
                        <a:rPr lang="ru-RU" sz="2400" baseline="300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</a:tr>
              <a:tr h="118874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R = </a:t>
                      </a:r>
                      <a:r>
                        <a:rPr lang="ru-RU" sz="2800" b="1" dirty="0" smtClean="0"/>
                        <a:t>8,31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400" dirty="0" smtClean="0"/>
                        <a:t>Универсальная                                     газовая постоянная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Дж/моль·К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714612" y="2214554"/>
            <a:ext cx="285752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2143116"/>
            <a:ext cx="35004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2786058"/>
            <a:ext cx="292895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2786058"/>
            <a:ext cx="35004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3357562"/>
            <a:ext cx="285752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3429000"/>
            <a:ext cx="350043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714612" y="4357694"/>
            <a:ext cx="285752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4357694"/>
            <a:ext cx="350043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4857760"/>
            <a:ext cx="285752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857760"/>
            <a:ext cx="350043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14612" y="5715016"/>
            <a:ext cx="2857520" cy="1142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5715016"/>
            <a:ext cx="3571868" cy="1142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Газовые законы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71612"/>
          <a:ext cx="8186765" cy="4714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3228987"/>
                <a:gridCol w="2743200"/>
              </a:tblGrid>
              <a:tr h="176809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Постоянная величина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Процесс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Газовый закон</a:t>
                      </a:r>
                      <a:endParaRPr lang="ru-RU" sz="2800" dirty="0"/>
                    </a:p>
                  </a:txBody>
                  <a:tcPr/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r>
                        <a:rPr lang="en-US" sz="2800" b="1" baseline="0" dirty="0" smtClean="0"/>
                        <a:t> = const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Изотермический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Закон Бойля - Мариотта</a:t>
                      </a:r>
                      <a:endParaRPr lang="ru-RU" sz="2800" b="1" dirty="0"/>
                    </a:p>
                  </a:txBody>
                  <a:tcPr/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V</a:t>
                      </a:r>
                      <a:r>
                        <a:rPr lang="en-US" sz="2800" b="1" baseline="0" dirty="0" smtClean="0"/>
                        <a:t> = const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Изохорный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Закон Шарля</a:t>
                      </a:r>
                      <a:endParaRPr lang="ru-RU" sz="2800" b="1" dirty="0"/>
                    </a:p>
                  </a:txBody>
                  <a:tcPr/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p = const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Изобарный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Закон Гей-Люссака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14612" y="3357562"/>
            <a:ext cx="32147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429132"/>
            <a:ext cx="32147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5429264"/>
            <a:ext cx="32147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3357562"/>
            <a:ext cx="264320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4429132"/>
            <a:ext cx="264320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5429264"/>
            <a:ext cx="264320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Устная разминка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599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Почему мыльные пузыри, наполненные воздухом, некоторое время поднимаются, а потом опускаются?</a:t>
            </a:r>
            <a:endParaRPr lang="ru-RU" sz="3600" b="1" dirty="0"/>
          </a:p>
        </p:txBody>
      </p:sp>
      <p:pic>
        <p:nvPicPr>
          <p:cNvPr id="4" name="Picture 4" descr="C:\Users\компьютер\Desktop\Рабочий стол\мама\К уроку\6e81ecbdb97eaaf9cfc3ad9f99bf8c8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43372" y="3286124"/>
            <a:ext cx="4143372" cy="310752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Космический корабль, стартовав с Земли, вышел на околоземную орбиту. Как изменилось давление воздуха в герметично закрытом отсеке? Температура в отсеке не изменилась.</a:t>
            </a:r>
            <a:endParaRPr lang="ru-RU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186586"/>
            <a:ext cx="2428892" cy="381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9"/>
            <a:ext cx="8229600" cy="185738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Почему от горящих поленьев с треском отскакивают искры?</a:t>
            </a:r>
            <a:endParaRPr lang="ru-RU" sz="36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При изготовлении ламп накаливания их баллоны заполняют азотом под давлением, значительно меньшим атмосферного. Почему это давление не делают равным атмосферному?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19471"/>
            <a:ext cx="2709277" cy="333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3"/>
            <a:ext cx="8229600" cy="228601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Почему баллон с </a:t>
            </a:r>
            <a:r>
              <a:rPr lang="ru-RU" sz="3600" b="1" i="1" dirty="0" smtClean="0"/>
              <a:t>любым</a:t>
            </a:r>
            <a:r>
              <a:rPr lang="ru-RU" sz="3600" b="1" dirty="0" smtClean="0"/>
              <a:t> сжатым газом представляет большую опасность при пожаре?</a:t>
            </a:r>
            <a:endParaRPr lang="ru-RU" sz="3600" b="1" dirty="0"/>
          </a:p>
        </p:txBody>
      </p:sp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296200"/>
            <a:ext cx="3548068" cy="456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Когда до большего давления накачивают шины автомобилей: зимой или летом?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143248"/>
            <a:ext cx="6137174" cy="281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386</Words>
  <Application>Microsoft Office PowerPoint</Application>
  <PresentationFormat>Экран (4:3)</PresentationFormat>
  <Paragraphs>89</Paragraphs>
  <Slides>19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Решение задач по теме «Газовые законы»</vt:lpstr>
      <vt:lpstr>Физические величины</vt:lpstr>
      <vt:lpstr>Газовые законы</vt:lpstr>
      <vt:lpstr>Устная разминка</vt:lpstr>
      <vt:lpstr>Слайд 5</vt:lpstr>
      <vt:lpstr>Слайд 6</vt:lpstr>
      <vt:lpstr>Слайд 7</vt:lpstr>
      <vt:lpstr>Слайд 8</vt:lpstr>
      <vt:lpstr>Слайд 9</vt:lpstr>
      <vt:lpstr>Слайд 10</vt:lpstr>
      <vt:lpstr>Работа в тетрадях</vt:lpstr>
      <vt:lpstr>Слайд 12</vt:lpstr>
      <vt:lpstr>Слайд 13</vt:lpstr>
      <vt:lpstr>Закон Архимеда</vt:lpstr>
      <vt:lpstr>Слайд 15</vt:lpstr>
      <vt:lpstr>Слайд 16</vt:lpstr>
      <vt:lpstr>Домашнее задание</vt:lpstr>
      <vt:lpstr>Почему китайские фонарики сначала раздуваются,  …</vt:lpstr>
      <vt:lpstr>…а затем поднимаются вверх?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теме «Газовые законы»</dc:title>
  <dc:creator>123</dc:creator>
  <cp:lastModifiedBy>Калинина</cp:lastModifiedBy>
  <cp:revision>59</cp:revision>
  <dcterms:created xsi:type="dcterms:W3CDTF">2013-02-18T02:57:42Z</dcterms:created>
  <dcterms:modified xsi:type="dcterms:W3CDTF">2013-02-27T09:38:05Z</dcterms:modified>
</cp:coreProperties>
</file>