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5" r:id="rId3"/>
    <p:sldId id="306" r:id="rId4"/>
    <p:sldId id="307" r:id="rId5"/>
    <p:sldId id="308" r:id="rId6"/>
    <p:sldId id="309" r:id="rId7"/>
    <p:sldId id="312" r:id="rId8"/>
    <p:sldId id="256" r:id="rId9"/>
    <p:sldId id="266" r:id="rId10"/>
    <p:sldId id="257" r:id="rId11"/>
    <p:sldId id="258" r:id="rId12"/>
    <p:sldId id="261" r:id="rId13"/>
    <p:sldId id="265" r:id="rId14"/>
    <p:sldId id="262" r:id="rId15"/>
    <p:sldId id="259" r:id="rId16"/>
    <p:sldId id="263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1" r:id="rId29"/>
    <p:sldId id="282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8" r:id="rId43"/>
    <p:sldId id="297" r:id="rId44"/>
    <p:sldId id="300" r:id="rId45"/>
    <p:sldId id="301" r:id="rId46"/>
    <p:sldId id="303" r:id="rId47"/>
    <p:sldId id="30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859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3EA8C-CE1C-4958-A13C-1242B5721C21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CDD52-49FD-4179-9A86-5304BFF841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</a:rPr>
              <a:t>ПРИРОДА УРАЛА.</a:t>
            </a:r>
            <a:endParaRPr lang="ru-RU" sz="7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bftour.ru/images/load/Image/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-fotki.yandex.ru/get/3310/photoasm.1/0_224ee_92a39ce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opypast.ru/uploads/posts/thumbs/1305354452_chusovaja.jpg"/>
          <p:cNvPicPr>
            <a:picLocks noChangeAspect="1" noChangeArrowheads="1"/>
          </p:cNvPicPr>
          <p:nvPr/>
        </p:nvPicPr>
        <p:blipFill>
          <a:blip r:embed="rId2"/>
          <a:srcRect b="9423"/>
          <a:stretch>
            <a:fillRect/>
          </a:stretch>
        </p:blipFill>
        <p:spPr bwMode="auto">
          <a:xfrm>
            <a:off x="428596" y="500042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eograf.rkc-74.ru/geogr_chel_obl.files/8_ptk/ptk.files/3.files/3.htm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bioportal.ru/foto/albums/userpics/10001/normal_%D0%A3%D0%BA%D1%80%D0%B0%D1%88%D0%B5%D0%BD%D0%B8%D1%8F%20%D0%BF%D0%BE%D0%B4%D0%B7%D0%B5%D0%BC%D0%B5%D0%BB%D1%8C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792961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samopoznanie.ru/avatars/objects/7-141_2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4-tub-ru.yandex.net/i?id=359343746-1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8667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УВАРОВИТ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http://img0.liveinternet.ru/images/attach/c/2/69/343/69343665_1295205543_1270515376_uvarov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143932" cy="5243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ГРАНАТ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26" name="Picture 2" descr="http://img0.liveinternet.ru/images/attach/c/1/57/588/57588409_granat_granat_bolsh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143932" cy="521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АЛЕКСАНДРИТ, ИЗУМРУД, БРУСИТ, КРОКОИТ.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geo.web.ru/druza/m-min_7_9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11532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cs407229.userapi.com/v407229556/a36/Q2Jya0409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8680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МАЛАХИТ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 descr="http://www.viewsofia.com/upload/fck_editor/Image/zodiac/malahit.jpg"/>
          <p:cNvPicPr>
            <a:picLocks noChangeAspect="1" noChangeArrowheads="1"/>
          </p:cNvPicPr>
          <p:nvPr/>
        </p:nvPicPr>
        <p:blipFill>
          <a:blip r:embed="rId2"/>
          <a:srcRect r="46957"/>
          <a:stretch>
            <a:fillRect/>
          </a:stretch>
        </p:blipFill>
        <p:spPr bwMode="auto">
          <a:xfrm>
            <a:off x="500034" y="1285860"/>
            <a:ext cx="3071834" cy="2943225"/>
          </a:xfrm>
          <a:prstGeom prst="rect">
            <a:avLst/>
          </a:prstGeom>
          <a:noFill/>
        </p:spPr>
      </p:pic>
      <p:pic>
        <p:nvPicPr>
          <p:cNvPr id="28676" name="Picture 4" descr="http://data.lact.ru/f1/s/44/301/image/1138/916/medium_malahit2.jpg"/>
          <p:cNvPicPr>
            <a:picLocks noChangeAspect="1" noChangeArrowheads="1"/>
          </p:cNvPicPr>
          <p:nvPr/>
        </p:nvPicPr>
        <p:blipFill>
          <a:blip r:embed="rId3"/>
          <a:srcRect l="4688" t="17188" r="6249" b="9374"/>
          <a:stretch>
            <a:fillRect/>
          </a:stretch>
        </p:blipFill>
        <p:spPr bwMode="auto">
          <a:xfrm>
            <a:off x="4572000" y="1285860"/>
            <a:ext cx="4071966" cy="3000396"/>
          </a:xfrm>
          <a:prstGeom prst="rect">
            <a:avLst/>
          </a:prstGeom>
          <a:noFill/>
        </p:spPr>
      </p:pic>
      <p:pic>
        <p:nvPicPr>
          <p:cNvPr id="5" name="Picture 2" descr="http://www.viewsofia.com/upload/fck_editor/Image/zodiac/malahit.jpg"/>
          <p:cNvPicPr>
            <a:picLocks noChangeAspect="1" noChangeArrowheads="1"/>
          </p:cNvPicPr>
          <p:nvPr/>
        </p:nvPicPr>
        <p:blipFill>
          <a:blip r:embed="rId2"/>
          <a:srcRect l="53043"/>
          <a:stretch>
            <a:fillRect/>
          </a:stretch>
        </p:blipFill>
        <p:spPr bwMode="auto">
          <a:xfrm>
            <a:off x="2928926" y="4286256"/>
            <a:ext cx="2719366" cy="230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КВАРЦИТ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rus-art.com/collect/pelepenko/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42968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РОДОНИТ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s48.radikal.ru/i121/1109/e1/cdd354a5f2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6200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ТУРМАЛИН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spmi.ru/system/files/lib/minerals/turma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643866" cy="5214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РУТИЛ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3794" name="Picture 2" descr="http://img-fotki.yandex.ru/get/5310/67709455.8b/0_6c714_5d4b9cbb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АГАТ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818" name="Picture 2" descr="http://www.fmm.ru/pictures/vitr83_agate/84750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072494" cy="4881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АЗУРИТ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2" name="Picture 2" descr="http://img-fotki.yandex.ru/get/3304/asgorshkov.3/0_1a84d_da5e77db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42955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БИРЮЗА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866" name="Picture 2" descr="http://img-fotki.yandex.ru/get/3206/asgorshkov.1/0_19874_e519cdd1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001056" cy="4857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ЛУННЫЙ КАМЕНЬ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8914" name="Picture 2" descr="http://img-fotki.yandex.ru/get/3301/asgorshkov.3/0_1a989_6892af6b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286676" cy="478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ЯШМА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http://img-fotki.yandex.ru/get/2712/asgorshkov.4/0_1ae39_b036f125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786742" cy="4786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bms.24open.ru/images/498c32c788a1eec50341da36ef90dc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786742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ПИРИТ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2" name="Picture 2" descr="http://img-fotki.yandex.ru/get/3103/asgorshkov.4/0_1bf8c_609aca74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643050"/>
            <a:ext cx="3648075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КОРУНД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1986" name="Picture 2" descr="http://img-fotki.yandex.ru/get/3210/asgorshkov.5/0_1cd2e_5aa72d08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929618" cy="4933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ШЕРЛ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 descr="http://img-fotki.yandex.ru/get/3213/asgorshkov.7/0_1e519_16a93b4a_-1-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4929222" cy="5262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ОПАЛ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058" name="Picture 2" descr="http://img-fotki.yandex.ru/get/3409/asgorshkov.8/0_1f69f_79f81e75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ХАЛЦЕДОН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082" name="Picture 2" descr="http://img-fotki.yandex.ru/get/3010/asgorshkov.9/0_20a4c_c08e2a87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807249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СТАЛАКТИТЫ И СТАЛАГМИТЫ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7106" name="Picture 2" descr="http://www.zateevo.ru/userfiles/image/Okazivaetsya/Stalakt%20Stalagm/stalactite_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15238" cy="5072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g-fotki.yandex.ru/get/3002/shef007.1/0_afe_9f3f1da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4386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s017.radikal.ru/i441/1110/4d/81e727ade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85818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chemistry-chemists.com/Video/PbI2_gold/PbI2_gold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786742" cy="505301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ЗОЛОТЫЕ СТАЛАКТИТЫ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КУНГУРСКАЯ ПЕЩЕРА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226" name="Picture 2" descr="http://img0.liveinternet.ru/images/attach/c/2/72/954/72954757_408594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storage0.dms.mpinteractiv.ro/media/2/1381/15866/7984205/2/narodnaya.jpg?width=600&amp;height=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molomo.ru/img/cav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0105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young.rzd.ru/dbmm/images/41/4080/52872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infoniac.ru/upload/medialibrary/3e9/3e9eeff548d7fb8ec0906c87a5ecd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uralweb.ru/p/188594/Image/kung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РЕКА ЧУСОВАЯ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0" name="Picture 2" descr="http://tourism.perm.ru/html/photos/chus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286808" cy="512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www.alpindustria.ur.ru/userfiles/g_chusovay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rusamov.ru/fullsize/Strana_Streml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72494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ЦЕРКОВЬ ГЕОРГИЯ ПОБЕДОНОСЦА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2466" name="Picture 2" descr="http://stav-kr.ru/_ph/6/2/8205177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786742" cy="4981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ПЛАТО МАНЬ -  ПУПУ – НЕР.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6562" name="Picture 2" descr="http://www.skitalets.ru/foot/2005/sevural_ermak/Foto-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572428" cy="5233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ka2.ru/under/graphic/fobia/konjzack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www.stihi.ru/pics/2010/03/13/25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УНИКУМЫ УРАЛА.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ЭКОЛОГИЧЕСКИЕ ПРОБЛЕМЫ.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edbook.ru/images/ilfot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8674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</Words>
  <Application>Microsoft Office PowerPoint</Application>
  <PresentationFormat>Экран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ПРИРОДА УРАЛА.</vt:lpstr>
      <vt:lpstr>Слайд 2</vt:lpstr>
      <vt:lpstr>Слайд 3</vt:lpstr>
      <vt:lpstr>Слайд 4</vt:lpstr>
      <vt:lpstr>ПЛАТО МАНЬ -  ПУПУ – НЕР.</vt:lpstr>
      <vt:lpstr>Слайд 6</vt:lpstr>
      <vt:lpstr>Слайд 7</vt:lpstr>
      <vt:lpstr>УНИКУМЫ УРАЛА.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УВАРОВИТ</vt:lpstr>
      <vt:lpstr>ГРАНАТ</vt:lpstr>
      <vt:lpstr>АЛЕКСАНДРИТ, ИЗУМРУД, БРУСИТ, КРОКОИТ.</vt:lpstr>
      <vt:lpstr>МАЛАХИТ</vt:lpstr>
      <vt:lpstr>КВАРЦИТ</vt:lpstr>
      <vt:lpstr>РОДОНИТ</vt:lpstr>
      <vt:lpstr>ТУРМАЛИН</vt:lpstr>
      <vt:lpstr>РУТИЛ</vt:lpstr>
      <vt:lpstr>АГАТ</vt:lpstr>
      <vt:lpstr>АЗУРИТ</vt:lpstr>
      <vt:lpstr>БИРЮЗА</vt:lpstr>
      <vt:lpstr>ЛУННЫЙ КАМЕНЬ</vt:lpstr>
      <vt:lpstr>ЯШМА</vt:lpstr>
      <vt:lpstr>ПИРИТ</vt:lpstr>
      <vt:lpstr>КОРУНД</vt:lpstr>
      <vt:lpstr>ШЕРЛ</vt:lpstr>
      <vt:lpstr>ОПАЛ</vt:lpstr>
      <vt:lpstr>ХАЛЦЕДОН</vt:lpstr>
      <vt:lpstr>СТАЛАКТИТЫ И СТАЛАГМИТЫ</vt:lpstr>
      <vt:lpstr>Слайд 36</vt:lpstr>
      <vt:lpstr>Слайд 37</vt:lpstr>
      <vt:lpstr>ЗОЛОТЫЕ СТАЛАКТИТЫ</vt:lpstr>
      <vt:lpstr>КУНГУРСКАЯ ПЕЩЕРА</vt:lpstr>
      <vt:lpstr>Слайд 40</vt:lpstr>
      <vt:lpstr>Слайд 41</vt:lpstr>
      <vt:lpstr>Слайд 42</vt:lpstr>
      <vt:lpstr>Слайд 43</vt:lpstr>
      <vt:lpstr>РЕКА ЧУСОВАЯ</vt:lpstr>
      <vt:lpstr>Слайд 45</vt:lpstr>
      <vt:lpstr>Слайд 46</vt:lpstr>
      <vt:lpstr>ЦЕРКОВЬ ГЕОРГИЯ ПОБЕДОНОСЦА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Соломонова</dc:creator>
  <cp:lastModifiedBy>Соломонова</cp:lastModifiedBy>
  <cp:revision>11</cp:revision>
  <dcterms:created xsi:type="dcterms:W3CDTF">2013-03-11T15:05:22Z</dcterms:created>
  <dcterms:modified xsi:type="dcterms:W3CDTF">2014-02-02T16:43:06Z</dcterms:modified>
</cp:coreProperties>
</file>