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5" r:id="rId5"/>
    <p:sldId id="269" r:id="rId6"/>
    <p:sldId id="270" r:id="rId7"/>
    <p:sldId id="258" r:id="rId8"/>
    <p:sldId id="257" r:id="rId9"/>
    <p:sldId id="265" r:id="rId10"/>
    <p:sldId id="267" r:id="rId11"/>
    <p:sldId id="264" r:id="rId12"/>
    <p:sldId id="259" r:id="rId13"/>
    <p:sldId id="261" r:id="rId14"/>
    <p:sldId id="263" r:id="rId15"/>
    <p:sldId id="266" r:id="rId16"/>
    <p:sldId id="276" r:id="rId17"/>
    <p:sldId id="268" r:id="rId18"/>
    <p:sldId id="262" r:id="rId19"/>
    <p:sldId id="26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A4637-1B22-40D5-9327-873F62242AE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73E1D4-015D-4314-B26C-BC0C01F74F5C}">
      <dgm:prSet phldrT="[Текст]"/>
      <dgm:spPr/>
      <dgm:t>
        <a:bodyPr/>
        <a:lstStyle/>
        <a:p>
          <a:r>
            <a:rPr lang="ru-RU" dirty="0" smtClean="0"/>
            <a:t>Панцирь</a:t>
          </a:r>
          <a:endParaRPr lang="ru-RU" dirty="0"/>
        </a:p>
      </dgm:t>
    </dgm:pt>
    <dgm:pt modelId="{BE43C261-3514-4D0C-A3FE-A1EEA1A2547B}" type="parTrans" cxnId="{E45FAFA0-7EB4-4B2B-8977-1A18A1D69C05}">
      <dgm:prSet/>
      <dgm:spPr/>
      <dgm:t>
        <a:bodyPr/>
        <a:lstStyle/>
        <a:p>
          <a:endParaRPr lang="ru-RU"/>
        </a:p>
      </dgm:t>
    </dgm:pt>
    <dgm:pt modelId="{4A10FDBF-0491-48CA-920C-094A1C798BBF}" type="sibTrans" cxnId="{E45FAFA0-7EB4-4B2B-8977-1A18A1D69C05}">
      <dgm:prSet/>
      <dgm:spPr/>
      <dgm:t>
        <a:bodyPr/>
        <a:lstStyle/>
        <a:p>
          <a:endParaRPr lang="ru-RU"/>
        </a:p>
      </dgm:t>
    </dgm:pt>
    <dgm:pt modelId="{4DEEC20D-A203-47EB-A23B-9BCB018F358A}">
      <dgm:prSet phldrT="[Текст]"/>
      <dgm:spPr/>
      <dgm:t>
        <a:bodyPr/>
        <a:lstStyle/>
        <a:p>
          <a:r>
            <a:rPr lang="ru-RU" dirty="0" smtClean="0"/>
            <a:t>Шипы</a:t>
          </a:r>
          <a:endParaRPr lang="ru-RU" dirty="0"/>
        </a:p>
      </dgm:t>
    </dgm:pt>
    <dgm:pt modelId="{73C3C115-8D82-4376-B9BA-51D600834AF3}" type="parTrans" cxnId="{71D3A453-74CB-431C-9E56-1B5C68918660}">
      <dgm:prSet/>
      <dgm:spPr/>
      <dgm:t>
        <a:bodyPr/>
        <a:lstStyle/>
        <a:p>
          <a:endParaRPr lang="ru-RU"/>
        </a:p>
      </dgm:t>
    </dgm:pt>
    <dgm:pt modelId="{445E2A5A-C84D-4CA5-A830-9BD7B80E1FE9}" type="sibTrans" cxnId="{71D3A453-74CB-431C-9E56-1B5C68918660}">
      <dgm:prSet/>
      <dgm:spPr/>
      <dgm:t>
        <a:bodyPr/>
        <a:lstStyle/>
        <a:p>
          <a:endParaRPr lang="ru-RU"/>
        </a:p>
      </dgm:t>
    </dgm:pt>
    <dgm:pt modelId="{BC36FAB5-CDB1-48C1-898E-10FA485CEB1C}">
      <dgm:prSet phldrT="[Текст]"/>
      <dgm:spPr/>
      <dgm:t>
        <a:bodyPr/>
        <a:lstStyle/>
        <a:p>
          <a:r>
            <a:rPr lang="ru-RU" dirty="0" smtClean="0"/>
            <a:t>Полуводный образ жизни</a:t>
          </a:r>
          <a:endParaRPr lang="ru-RU" dirty="0"/>
        </a:p>
      </dgm:t>
    </dgm:pt>
    <dgm:pt modelId="{8A5DEEC5-51FB-49E2-AD5A-D90451EDFC46}" type="parTrans" cxnId="{BAAE7298-94F2-4C15-BC41-AD264B7C426B}">
      <dgm:prSet/>
      <dgm:spPr/>
      <dgm:t>
        <a:bodyPr/>
        <a:lstStyle/>
        <a:p>
          <a:endParaRPr lang="ru-RU"/>
        </a:p>
      </dgm:t>
    </dgm:pt>
    <dgm:pt modelId="{00D42A0B-7E14-4BF4-9BB2-BC5223948FF1}" type="sibTrans" cxnId="{BAAE7298-94F2-4C15-BC41-AD264B7C426B}">
      <dgm:prSet/>
      <dgm:spPr/>
      <dgm:t>
        <a:bodyPr/>
        <a:lstStyle/>
        <a:p>
          <a:endParaRPr lang="ru-RU"/>
        </a:p>
      </dgm:t>
    </dgm:pt>
    <dgm:pt modelId="{D45677A6-724C-46ED-97C5-DA518BF419CF}">
      <dgm:prSet phldrT="[Текст]"/>
      <dgm:spPr/>
      <dgm:t>
        <a:bodyPr/>
        <a:lstStyle/>
        <a:p>
          <a:r>
            <a:rPr lang="ru-RU" dirty="0" smtClean="0"/>
            <a:t>«Опустились на четвереньки»</a:t>
          </a:r>
          <a:endParaRPr lang="ru-RU" dirty="0"/>
        </a:p>
      </dgm:t>
    </dgm:pt>
    <dgm:pt modelId="{D0C4F375-5606-4A55-B8E9-9A3B81C055E1}" type="parTrans" cxnId="{1906BFFF-565C-469A-B007-ADAFCB711E8D}">
      <dgm:prSet/>
      <dgm:spPr/>
      <dgm:t>
        <a:bodyPr/>
        <a:lstStyle/>
        <a:p>
          <a:endParaRPr lang="ru-RU"/>
        </a:p>
      </dgm:t>
    </dgm:pt>
    <dgm:pt modelId="{5C09287B-2081-4317-A7F9-F79A6503516C}" type="sibTrans" cxnId="{1906BFFF-565C-469A-B007-ADAFCB711E8D}">
      <dgm:prSet/>
      <dgm:spPr/>
      <dgm:t>
        <a:bodyPr/>
        <a:lstStyle/>
        <a:p>
          <a:endParaRPr lang="ru-RU"/>
        </a:p>
      </dgm:t>
    </dgm:pt>
    <dgm:pt modelId="{A7371716-3068-4D62-9B2C-6C64D415DD5C}">
      <dgm:prSet phldrT="[Текст]"/>
      <dgm:spPr/>
      <dgm:t>
        <a:bodyPr/>
        <a:lstStyle/>
        <a:p>
          <a:r>
            <a:rPr lang="ru-RU" dirty="0" smtClean="0"/>
            <a:t>Увеличение размеров</a:t>
          </a:r>
          <a:endParaRPr lang="ru-RU" dirty="0"/>
        </a:p>
      </dgm:t>
    </dgm:pt>
    <dgm:pt modelId="{08207205-5992-4235-AAF3-AC6D0E0414CD}" type="parTrans" cxnId="{E1F060E0-42FD-45F0-AAD9-F5EBDF736303}">
      <dgm:prSet/>
      <dgm:spPr/>
      <dgm:t>
        <a:bodyPr/>
        <a:lstStyle/>
        <a:p>
          <a:endParaRPr lang="ru-RU"/>
        </a:p>
      </dgm:t>
    </dgm:pt>
    <dgm:pt modelId="{DD84F4AE-2C97-4E8D-BDFC-86BD298CC2A8}" type="sibTrans" cxnId="{E1F060E0-42FD-45F0-AAD9-F5EBDF736303}">
      <dgm:prSet/>
      <dgm:spPr/>
      <dgm:t>
        <a:bodyPr/>
        <a:lstStyle/>
        <a:p>
          <a:endParaRPr lang="ru-RU"/>
        </a:p>
      </dgm:t>
    </dgm:pt>
    <dgm:pt modelId="{E378BD27-C2C3-4A0F-A814-0231A841C237}">
      <dgm:prSet phldrT="[Текст]"/>
      <dgm:spPr/>
      <dgm:t>
        <a:bodyPr/>
        <a:lstStyle/>
        <a:p>
          <a:r>
            <a:rPr lang="ru-RU" dirty="0" smtClean="0"/>
            <a:t>Рога</a:t>
          </a:r>
          <a:endParaRPr lang="ru-RU" dirty="0"/>
        </a:p>
      </dgm:t>
    </dgm:pt>
    <dgm:pt modelId="{ABAF26CB-B757-4706-B232-BAD38D72114B}" type="parTrans" cxnId="{65D5044C-228F-424B-AA98-9EBD9B36949F}">
      <dgm:prSet/>
      <dgm:spPr/>
      <dgm:t>
        <a:bodyPr/>
        <a:lstStyle/>
        <a:p>
          <a:endParaRPr lang="ru-RU"/>
        </a:p>
      </dgm:t>
    </dgm:pt>
    <dgm:pt modelId="{C06E9810-D5B7-47D9-A141-D8872DB1090D}" type="sibTrans" cxnId="{65D5044C-228F-424B-AA98-9EBD9B36949F}">
      <dgm:prSet/>
      <dgm:spPr/>
      <dgm:t>
        <a:bodyPr/>
        <a:lstStyle/>
        <a:p>
          <a:endParaRPr lang="ru-RU"/>
        </a:p>
      </dgm:t>
    </dgm:pt>
    <dgm:pt modelId="{BAF2F6E3-BD6B-4B97-AB70-7805D65CCB01}" type="pres">
      <dgm:prSet presAssocID="{C62A4637-1B22-40D5-9327-873F62242A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969ABC-71C9-4665-8E5D-4BE59FDDD836}" type="pres">
      <dgm:prSet presAssocID="{7F73E1D4-015D-4314-B26C-BC0C01F74F5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DB845-B82B-44C1-87CA-B96345563E91}" type="pres">
      <dgm:prSet presAssocID="{4A10FDBF-0491-48CA-920C-094A1C798BBF}" presName="sibTrans" presStyleCnt="0"/>
      <dgm:spPr/>
    </dgm:pt>
    <dgm:pt modelId="{B29FCAEA-1948-4B4F-957C-374E380714E3}" type="pres">
      <dgm:prSet presAssocID="{4DEEC20D-A203-47EB-A23B-9BCB018F358A}" presName="node" presStyleLbl="node1" presStyleIdx="1" presStyleCnt="6" custLinFactNeighborX="0" custLinFactNeighborY="1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68A0E-8EC9-42F3-A22B-6B06D5A0EA65}" type="pres">
      <dgm:prSet presAssocID="{445E2A5A-C84D-4CA5-A830-9BD7B80E1FE9}" presName="sibTrans" presStyleCnt="0"/>
      <dgm:spPr/>
    </dgm:pt>
    <dgm:pt modelId="{606DD719-87B0-4C8E-90A3-A5FF01753EC2}" type="pres">
      <dgm:prSet presAssocID="{BC36FAB5-CDB1-48C1-898E-10FA485CEB1C}" presName="node" presStyleLbl="node1" presStyleIdx="2" presStyleCnt="6" custLinFactY="31122" custLinFactNeighborX="666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3BB94-1729-477C-89E2-AA0C8550E196}" type="pres">
      <dgm:prSet presAssocID="{00D42A0B-7E14-4BF4-9BB2-BC5223948FF1}" presName="sibTrans" presStyleCnt="0"/>
      <dgm:spPr/>
    </dgm:pt>
    <dgm:pt modelId="{393A149C-2C01-44DB-A031-84591C437522}" type="pres">
      <dgm:prSet presAssocID="{D45677A6-724C-46ED-97C5-DA518BF419CF}" presName="node" presStyleLbl="node1" presStyleIdx="3" presStyleCnt="6" custLinFactNeighborX="-50557" custLinFactNeighborY="14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63472-4A64-46F9-9D2B-2712BD186655}" type="pres">
      <dgm:prSet presAssocID="{5C09287B-2081-4317-A7F9-F79A6503516C}" presName="sibTrans" presStyleCnt="0"/>
      <dgm:spPr/>
    </dgm:pt>
    <dgm:pt modelId="{192463A8-3247-4E27-A855-7C5D0BE84119}" type="pres">
      <dgm:prSet presAssocID="{A7371716-3068-4D62-9B2C-6C64D415DD5C}" presName="node" presStyleLbl="node1" presStyleIdx="4" presStyleCnt="6" custLinFactNeighborX="0" custLinFactNeighborY="14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5FF51-D17E-4906-8062-02FBF72AF6A8}" type="pres">
      <dgm:prSet presAssocID="{DD84F4AE-2C97-4E8D-BDFC-86BD298CC2A8}" presName="sibTrans" presStyleCnt="0"/>
      <dgm:spPr/>
    </dgm:pt>
    <dgm:pt modelId="{0C4C0A8A-A9E9-434D-8E7C-4B32BE3C0E12}" type="pres">
      <dgm:prSet presAssocID="{E378BD27-C2C3-4A0F-A814-0231A841C237}" presName="node" presStyleLbl="node1" presStyleIdx="5" presStyleCnt="6" custLinFactY="-15175" custLinFactNeighborX="-166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98D349-DA56-4B5F-B0CF-80200D71C6D3}" type="presOf" srcId="{4DEEC20D-A203-47EB-A23B-9BCB018F358A}" destId="{B29FCAEA-1948-4B4F-957C-374E380714E3}" srcOrd="0" destOrd="0" presId="urn:microsoft.com/office/officeart/2005/8/layout/default"/>
    <dgm:cxn modelId="{71D3A453-74CB-431C-9E56-1B5C68918660}" srcId="{C62A4637-1B22-40D5-9327-873F62242AE1}" destId="{4DEEC20D-A203-47EB-A23B-9BCB018F358A}" srcOrd="1" destOrd="0" parTransId="{73C3C115-8D82-4376-B9BA-51D600834AF3}" sibTransId="{445E2A5A-C84D-4CA5-A830-9BD7B80E1FE9}"/>
    <dgm:cxn modelId="{1764A22E-D4E4-423B-81E8-92F2033294D4}" type="presOf" srcId="{E378BD27-C2C3-4A0F-A814-0231A841C237}" destId="{0C4C0A8A-A9E9-434D-8E7C-4B32BE3C0E12}" srcOrd="0" destOrd="0" presId="urn:microsoft.com/office/officeart/2005/8/layout/default"/>
    <dgm:cxn modelId="{9CCFF812-BD5F-4761-BEA7-D12EA2B3F072}" type="presOf" srcId="{A7371716-3068-4D62-9B2C-6C64D415DD5C}" destId="{192463A8-3247-4E27-A855-7C5D0BE84119}" srcOrd="0" destOrd="0" presId="urn:microsoft.com/office/officeart/2005/8/layout/default"/>
    <dgm:cxn modelId="{2B341511-592E-4BF7-8CCC-D7D554F7A50A}" type="presOf" srcId="{7F73E1D4-015D-4314-B26C-BC0C01F74F5C}" destId="{33969ABC-71C9-4665-8E5D-4BE59FDDD836}" srcOrd="0" destOrd="0" presId="urn:microsoft.com/office/officeart/2005/8/layout/default"/>
    <dgm:cxn modelId="{E1F060E0-42FD-45F0-AAD9-F5EBDF736303}" srcId="{C62A4637-1B22-40D5-9327-873F62242AE1}" destId="{A7371716-3068-4D62-9B2C-6C64D415DD5C}" srcOrd="4" destOrd="0" parTransId="{08207205-5992-4235-AAF3-AC6D0E0414CD}" sibTransId="{DD84F4AE-2C97-4E8D-BDFC-86BD298CC2A8}"/>
    <dgm:cxn modelId="{B31331C1-E14A-407F-BEEA-7DCDBD75F93B}" type="presOf" srcId="{D45677A6-724C-46ED-97C5-DA518BF419CF}" destId="{393A149C-2C01-44DB-A031-84591C437522}" srcOrd="0" destOrd="0" presId="urn:microsoft.com/office/officeart/2005/8/layout/default"/>
    <dgm:cxn modelId="{E45FAFA0-7EB4-4B2B-8977-1A18A1D69C05}" srcId="{C62A4637-1B22-40D5-9327-873F62242AE1}" destId="{7F73E1D4-015D-4314-B26C-BC0C01F74F5C}" srcOrd="0" destOrd="0" parTransId="{BE43C261-3514-4D0C-A3FE-A1EEA1A2547B}" sibTransId="{4A10FDBF-0491-48CA-920C-094A1C798BBF}"/>
    <dgm:cxn modelId="{2B3482CB-3A03-458B-9F46-5B45ABB05191}" type="presOf" srcId="{BC36FAB5-CDB1-48C1-898E-10FA485CEB1C}" destId="{606DD719-87B0-4C8E-90A3-A5FF01753EC2}" srcOrd="0" destOrd="0" presId="urn:microsoft.com/office/officeart/2005/8/layout/default"/>
    <dgm:cxn modelId="{1906BFFF-565C-469A-B007-ADAFCB711E8D}" srcId="{C62A4637-1B22-40D5-9327-873F62242AE1}" destId="{D45677A6-724C-46ED-97C5-DA518BF419CF}" srcOrd="3" destOrd="0" parTransId="{D0C4F375-5606-4A55-B8E9-9A3B81C055E1}" sibTransId="{5C09287B-2081-4317-A7F9-F79A6503516C}"/>
    <dgm:cxn modelId="{65D5044C-228F-424B-AA98-9EBD9B36949F}" srcId="{C62A4637-1B22-40D5-9327-873F62242AE1}" destId="{E378BD27-C2C3-4A0F-A814-0231A841C237}" srcOrd="5" destOrd="0" parTransId="{ABAF26CB-B757-4706-B232-BAD38D72114B}" sibTransId="{C06E9810-D5B7-47D9-A141-D8872DB1090D}"/>
    <dgm:cxn modelId="{442B95C8-1CBA-4569-BDA9-837054764B2E}" type="presOf" srcId="{C62A4637-1B22-40D5-9327-873F62242AE1}" destId="{BAF2F6E3-BD6B-4B97-AB70-7805D65CCB01}" srcOrd="0" destOrd="0" presId="urn:microsoft.com/office/officeart/2005/8/layout/default"/>
    <dgm:cxn modelId="{BAAE7298-94F2-4C15-BC41-AD264B7C426B}" srcId="{C62A4637-1B22-40D5-9327-873F62242AE1}" destId="{BC36FAB5-CDB1-48C1-898E-10FA485CEB1C}" srcOrd="2" destOrd="0" parTransId="{8A5DEEC5-51FB-49E2-AD5A-D90451EDFC46}" sibTransId="{00D42A0B-7E14-4BF4-9BB2-BC5223948FF1}"/>
    <dgm:cxn modelId="{3D1FBF90-6643-4B34-8A94-A01B1E617BCA}" type="presParOf" srcId="{BAF2F6E3-BD6B-4B97-AB70-7805D65CCB01}" destId="{33969ABC-71C9-4665-8E5D-4BE59FDDD836}" srcOrd="0" destOrd="0" presId="urn:microsoft.com/office/officeart/2005/8/layout/default"/>
    <dgm:cxn modelId="{1B55FC15-1BA9-4965-A893-E09502DE6DD6}" type="presParOf" srcId="{BAF2F6E3-BD6B-4B97-AB70-7805D65CCB01}" destId="{838DB845-B82B-44C1-87CA-B96345563E91}" srcOrd="1" destOrd="0" presId="urn:microsoft.com/office/officeart/2005/8/layout/default"/>
    <dgm:cxn modelId="{805D4168-67AC-43F4-B450-80BC3091D1AE}" type="presParOf" srcId="{BAF2F6E3-BD6B-4B97-AB70-7805D65CCB01}" destId="{B29FCAEA-1948-4B4F-957C-374E380714E3}" srcOrd="2" destOrd="0" presId="urn:microsoft.com/office/officeart/2005/8/layout/default"/>
    <dgm:cxn modelId="{33D060F4-9E6D-4E89-9E2A-0A3510C3781F}" type="presParOf" srcId="{BAF2F6E3-BD6B-4B97-AB70-7805D65CCB01}" destId="{ADF68A0E-8EC9-42F3-A22B-6B06D5A0EA65}" srcOrd="3" destOrd="0" presId="urn:microsoft.com/office/officeart/2005/8/layout/default"/>
    <dgm:cxn modelId="{9C9AC4F9-5A3B-400F-AF94-3A360A365348}" type="presParOf" srcId="{BAF2F6E3-BD6B-4B97-AB70-7805D65CCB01}" destId="{606DD719-87B0-4C8E-90A3-A5FF01753EC2}" srcOrd="4" destOrd="0" presId="urn:microsoft.com/office/officeart/2005/8/layout/default"/>
    <dgm:cxn modelId="{B4076465-CC56-42E8-9E63-A82EE2CB4879}" type="presParOf" srcId="{BAF2F6E3-BD6B-4B97-AB70-7805D65CCB01}" destId="{3F73BB94-1729-477C-89E2-AA0C8550E196}" srcOrd="5" destOrd="0" presId="urn:microsoft.com/office/officeart/2005/8/layout/default"/>
    <dgm:cxn modelId="{16382FC6-AE84-4D7A-9846-3C79C2234184}" type="presParOf" srcId="{BAF2F6E3-BD6B-4B97-AB70-7805D65CCB01}" destId="{393A149C-2C01-44DB-A031-84591C437522}" srcOrd="6" destOrd="0" presId="urn:microsoft.com/office/officeart/2005/8/layout/default"/>
    <dgm:cxn modelId="{D0DE0B61-E52C-4DB1-B0A5-F830F63738DE}" type="presParOf" srcId="{BAF2F6E3-BD6B-4B97-AB70-7805D65CCB01}" destId="{32663472-4A64-46F9-9D2B-2712BD186655}" srcOrd="7" destOrd="0" presId="urn:microsoft.com/office/officeart/2005/8/layout/default"/>
    <dgm:cxn modelId="{ECD06345-5323-4D4A-884C-1ED64F21283A}" type="presParOf" srcId="{BAF2F6E3-BD6B-4B97-AB70-7805D65CCB01}" destId="{192463A8-3247-4E27-A855-7C5D0BE84119}" srcOrd="8" destOrd="0" presId="urn:microsoft.com/office/officeart/2005/8/layout/default"/>
    <dgm:cxn modelId="{82D9A9EC-EE88-46E5-80B0-ABEE90895ACC}" type="presParOf" srcId="{BAF2F6E3-BD6B-4B97-AB70-7805D65CCB01}" destId="{D415FF51-D17E-4906-8062-02FBF72AF6A8}" srcOrd="9" destOrd="0" presId="urn:microsoft.com/office/officeart/2005/8/layout/default"/>
    <dgm:cxn modelId="{12CE1829-F77F-4FFF-A0DF-C252CAF90B43}" type="presParOf" srcId="{BAF2F6E3-BD6B-4B97-AB70-7805D65CCB01}" destId="{0C4C0A8A-A9E9-434D-8E7C-4B32BE3C0E1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28A3B9-9376-4C21-B917-0E8D7C6685D7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323F81-43FE-4BBE-A206-62A44D26D6DA}">
      <dgm:prSet phldrT="[Текст]"/>
      <dgm:spPr/>
      <dgm:t>
        <a:bodyPr/>
        <a:lstStyle/>
        <a:p>
          <a:r>
            <a:rPr lang="ru-RU" dirty="0" smtClean="0"/>
            <a:t>Преимущества</a:t>
          </a:r>
        </a:p>
        <a:p>
          <a:r>
            <a:rPr lang="ru-RU" dirty="0" smtClean="0"/>
            <a:t>динозавров</a:t>
          </a:r>
          <a:endParaRPr lang="en-US" dirty="0" smtClean="0"/>
        </a:p>
      </dgm:t>
    </dgm:pt>
    <dgm:pt modelId="{7573547B-FE2B-41E8-8B15-C04F39C2F201}" type="parTrans" cxnId="{A6AF2967-98C5-4281-BF07-DD3556FFB895}">
      <dgm:prSet/>
      <dgm:spPr/>
      <dgm:t>
        <a:bodyPr/>
        <a:lstStyle/>
        <a:p>
          <a:endParaRPr lang="ru-RU"/>
        </a:p>
      </dgm:t>
    </dgm:pt>
    <dgm:pt modelId="{6171A9EB-71CD-4088-BE5E-51570C5D153F}" type="sibTrans" cxnId="{A6AF2967-98C5-4281-BF07-DD3556FFB895}">
      <dgm:prSet/>
      <dgm:spPr/>
      <dgm:t>
        <a:bodyPr/>
        <a:lstStyle/>
        <a:p>
          <a:endParaRPr lang="ru-RU"/>
        </a:p>
      </dgm:t>
    </dgm:pt>
    <dgm:pt modelId="{E6A89EC3-51F4-4414-AACF-3E3C762A9D9B}">
      <dgm:prSet phldrT="[Текст]"/>
      <dgm:spPr/>
      <dgm:t>
        <a:bodyPr/>
        <a:lstStyle/>
        <a:p>
          <a:r>
            <a:rPr lang="ru-RU" dirty="0" smtClean="0"/>
            <a:t>«Бегает быстро»</a:t>
          </a:r>
          <a:endParaRPr lang="ru-RU" dirty="0"/>
        </a:p>
      </dgm:t>
    </dgm:pt>
    <dgm:pt modelId="{0A660DFF-9BB2-4338-8F20-14D654F525EA}" type="parTrans" cxnId="{96C56C85-2CBB-4C67-8F13-F9AF8CC263D0}">
      <dgm:prSet/>
      <dgm:spPr/>
      <dgm:t>
        <a:bodyPr/>
        <a:lstStyle/>
        <a:p>
          <a:endParaRPr lang="ru-RU"/>
        </a:p>
      </dgm:t>
    </dgm:pt>
    <dgm:pt modelId="{18AD3361-B9F3-4786-8E7D-5FBD736F55DB}" type="sibTrans" cxnId="{96C56C85-2CBB-4C67-8F13-F9AF8CC263D0}">
      <dgm:prSet/>
      <dgm:spPr/>
      <dgm:t>
        <a:bodyPr/>
        <a:lstStyle/>
        <a:p>
          <a:endParaRPr lang="ru-RU"/>
        </a:p>
      </dgm:t>
    </dgm:pt>
    <dgm:pt modelId="{9FACF560-E16E-46E0-A799-E1C4606C03A6}">
      <dgm:prSet phldrT="[Текст]"/>
      <dgm:spPr/>
      <dgm:t>
        <a:bodyPr/>
        <a:lstStyle/>
        <a:p>
          <a:r>
            <a:rPr lang="ru-RU" dirty="0" smtClean="0"/>
            <a:t>«Ест мало»</a:t>
          </a:r>
          <a:endParaRPr lang="ru-RU" dirty="0"/>
        </a:p>
      </dgm:t>
    </dgm:pt>
    <dgm:pt modelId="{886F9BE5-7ABD-4E72-835B-CF821805A740}" type="parTrans" cxnId="{E1C55564-5D60-42E7-83EA-0BDA05038BCE}">
      <dgm:prSet/>
      <dgm:spPr/>
      <dgm:t>
        <a:bodyPr/>
        <a:lstStyle/>
        <a:p>
          <a:endParaRPr lang="ru-RU"/>
        </a:p>
      </dgm:t>
    </dgm:pt>
    <dgm:pt modelId="{6174BA03-6630-4339-86F6-71EA587587BA}" type="sibTrans" cxnId="{E1C55564-5D60-42E7-83EA-0BDA05038BCE}">
      <dgm:prSet/>
      <dgm:spPr/>
      <dgm:t>
        <a:bodyPr/>
        <a:lstStyle/>
        <a:p>
          <a:endParaRPr lang="ru-RU"/>
        </a:p>
      </dgm:t>
    </dgm:pt>
    <dgm:pt modelId="{C61D3EAA-5F3A-48D9-B0F0-C706F064539F}">
      <dgm:prSet phldrT="[Текст]"/>
      <dgm:spPr/>
      <dgm:t>
        <a:bodyPr/>
        <a:lstStyle/>
        <a:p>
          <a:r>
            <a:rPr lang="ru-RU" dirty="0" smtClean="0"/>
            <a:t>!</a:t>
          </a:r>
          <a:r>
            <a:rPr lang="en-US" dirty="0" smtClean="0"/>
            <a:t> V     </a:t>
          </a:r>
          <a:r>
            <a:rPr lang="ru-RU" dirty="0" smtClean="0"/>
            <a:t>Не успевает остыть за ночь</a:t>
          </a:r>
          <a:endParaRPr lang="ru-RU" dirty="0"/>
        </a:p>
      </dgm:t>
    </dgm:pt>
    <dgm:pt modelId="{0762780D-F52C-4C3E-8F92-6F9C5722C171}" type="parTrans" cxnId="{FE27DE8A-0CC0-4834-A0F5-B510AAC2F912}">
      <dgm:prSet/>
      <dgm:spPr/>
      <dgm:t>
        <a:bodyPr/>
        <a:lstStyle/>
        <a:p>
          <a:endParaRPr lang="ru-RU"/>
        </a:p>
      </dgm:t>
    </dgm:pt>
    <dgm:pt modelId="{9FB9A154-E2FA-4EA6-8058-BB69C11FCA26}" type="sibTrans" cxnId="{FE27DE8A-0CC0-4834-A0F5-B510AAC2F912}">
      <dgm:prSet/>
      <dgm:spPr/>
      <dgm:t>
        <a:bodyPr/>
        <a:lstStyle/>
        <a:p>
          <a:endParaRPr lang="ru-RU"/>
        </a:p>
      </dgm:t>
    </dgm:pt>
    <dgm:pt modelId="{79D194FD-5311-4F4F-89D1-B9EE14F6C248}">
      <dgm:prSet phldrT="[Текст]"/>
      <dgm:spPr/>
      <dgm:t>
        <a:bodyPr/>
        <a:lstStyle/>
        <a:p>
          <a:r>
            <a:rPr lang="ru-RU" dirty="0" smtClean="0"/>
            <a:t>Активный обмен веществ</a:t>
          </a:r>
          <a:endParaRPr lang="ru-RU" dirty="0"/>
        </a:p>
      </dgm:t>
    </dgm:pt>
    <dgm:pt modelId="{4416F853-867D-4B7D-AEB4-787794170964}" type="parTrans" cxnId="{5FA35FE5-0622-4358-8A55-F27FAFE9DD47}">
      <dgm:prSet/>
      <dgm:spPr/>
      <dgm:t>
        <a:bodyPr/>
        <a:lstStyle/>
        <a:p>
          <a:endParaRPr lang="ru-RU"/>
        </a:p>
      </dgm:t>
    </dgm:pt>
    <dgm:pt modelId="{01A3BCCF-2292-4D0F-A73F-381EB0C6F719}" type="sibTrans" cxnId="{5FA35FE5-0622-4358-8A55-F27FAFE9DD47}">
      <dgm:prSet/>
      <dgm:spPr/>
      <dgm:t>
        <a:bodyPr/>
        <a:lstStyle/>
        <a:p>
          <a:endParaRPr lang="ru-RU"/>
        </a:p>
      </dgm:t>
    </dgm:pt>
    <dgm:pt modelId="{62723D4D-D79D-4706-A1D1-01C8CB161791}" type="pres">
      <dgm:prSet presAssocID="{0928A3B9-9376-4C21-B917-0E8D7C6685D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85956F-DC5C-405A-8A70-BD418FE8E54B}" type="pres">
      <dgm:prSet presAssocID="{2A323F81-43FE-4BBE-A206-62A44D26D6DA}" presName="centerShape" presStyleLbl="node0" presStyleIdx="0" presStyleCnt="1" custScaleX="166809"/>
      <dgm:spPr/>
      <dgm:t>
        <a:bodyPr/>
        <a:lstStyle/>
        <a:p>
          <a:endParaRPr lang="ru-RU"/>
        </a:p>
      </dgm:t>
    </dgm:pt>
    <dgm:pt modelId="{0421DF80-1828-4A79-9157-00224A487BA8}" type="pres">
      <dgm:prSet presAssocID="{E6A89EC3-51F4-4414-AACF-3E3C762A9D9B}" presName="node" presStyleLbl="node1" presStyleIdx="0" presStyleCnt="4" custScaleX="266709" custRadScaleRad="119616" custRadScaleInc="-151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24BB3-286C-4649-AAAE-C820C0390B75}" type="pres">
      <dgm:prSet presAssocID="{E6A89EC3-51F4-4414-AACF-3E3C762A9D9B}" presName="dummy" presStyleCnt="0"/>
      <dgm:spPr/>
    </dgm:pt>
    <dgm:pt modelId="{E616ED95-B97D-45B6-ABE3-D32830C2D470}" type="pres">
      <dgm:prSet presAssocID="{18AD3361-B9F3-4786-8E7D-5FBD736F55DB}" presName="sibTrans" presStyleLbl="sibTrans2D1" presStyleIdx="0" presStyleCnt="4" custLinFactNeighborX="-795" custLinFactNeighborY="16128"/>
      <dgm:spPr/>
      <dgm:t>
        <a:bodyPr/>
        <a:lstStyle/>
        <a:p>
          <a:endParaRPr lang="ru-RU"/>
        </a:p>
      </dgm:t>
    </dgm:pt>
    <dgm:pt modelId="{8175F5CF-714C-44F3-B9D0-88A1AAC2A6FD}" type="pres">
      <dgm:prSet presAssocID="{9FACF560-E16E-46E0-A799-E1C4606C03A6}" presName="node" presStyleLbl="node1" presStyleIdx="1" presStyleCnt="4" custScaleX="249402" custRadScaleRad="137283" custRadScaleInc="-131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04A95-067A-4923-89ED-57B0E5D934C4}" type="pres">
      <dgm:prSet presAssocID="{9FACF560-E16E-46E0-A799-E1C4606C03A6}" presName="dummy" presStyleCnt="0"/>
      <dgm:spPr/>
    </dgm:pt>
    <dgm:pt modelId="{1D00B259-480E-4568-A356-80DBBFD7B31B}" type="pres">
      <dgm:prSet presAssocID="{6174BA03-6630-4339-86F6-71EA587587BA}" presName="sibTrans" presStyleLbl="sibTrans2D1" presStyleIdx="1" presStyleCnt="4" custLinFactNeighborX="-10218" custLinFactNeighborY="4721"/>
      <dgm:spPr/>
      <dgm:t>
        <a:bodyPr/>
        <a:lstStyle/>
        <a:p>
          <a:endParaRPr lang="ru-RU"/>
        </a:p>
      </dgm:t>
    </dgm:pt>
    <dgm:pt modelId="{F861C1C5-3322-4686-A608-2A0F9067B5AC}" type="pres">
      <dgm:prSet presAssocID="{C61D3EAA-5F3A-48D9-B0F0-C706F064539F}" presName="node" presStyleLbl="node1" presStyleIdx="2" presStyleCnt="4" custScaleX="270085" custRadScaleRad="152510" custRadScaleInc="-182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DA27B-0AC5-4952-9442-F696172CD4D5}" type="pres">
      <dgm:prSet presAssocID="{C61D3EAA-5F3A-48D9-B0F0-C706F064539F}" presName="dummy" presStyleCnt="0"/>
      <dgm:spPr/>
    </dgm:pt>
    <dgm:pt modelId="{8285CC59-EA28-4A77-BA38-2BE6CFA92056}" type="pres">
      <dgm:prSet presAssocID="{9FB9A154-E2FA-4EA6-8058-BB69C11FCA26}" presName="sibTrans" presStyleLbl="sibTrans2D1" presStyleIdx="2" presStyleCnt="4" custLinFactNeighborX="1848" custLinFactNeighborY="-13697"/>
      <dgm:spPr/>
      <dgm:t>
        <a:bodyPr/>
        <a:lstStyle/>
        <a:p>
          <a:endParaRPr lang="ru-RU"/>
        </a:p>
      </dgm:t>
    </dgm:pt>
    <dgm:pt modelId="{E0E15797-BD17-46CA-B5FB-DB7F220D9EAB}" type="pres">
      <dgm:prSet presAssocID="{79D194FD-5311-4F4F-89D1-B9EE14F6C248}" presName="node" presStyleLbl="node1" presStyleIdx="3" presStyleCnt="4" custScaleX="241412" custRadScaleRad="130236" custRadScaleInc="-146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E5B70-3D3F-46E1-B63F-D3A41970C1BF}" type="pres">
      <dgm:prSet presAssocID="{79D194FD-5311-4F4F-89D1-B9EE14F6C248}" presName="dummy" presStyleCnt="0"/>
      <dgm:spPr/>
    </dgm:pt>
    <dgm:pt modelId="{B134BD71-0727-4BE5-8EAC-8179B0ECDECA}" type="pres">
      <dgm:prSet presAssocID="{01A3BCCF-2292-4D0F-A73F-381EB0C6F719}" presName="sibTrans" presStyleLbl="sibTrans2D1" presStyleIdx="3" presStyleCnt="4" custLinFactNeighborX="9431" custLinFactNeighborY="-105"/>
      <dgm:spPr/>
      <dgm:t>
        <a:bodyPr/>
        <a:lstStyle/>
        <a:p>
          <a:endParaRPr lang="ru-RU"/>
        </a:p>
      </dgm:t>
    </dgm:pt>
  </dgm:ptLst>
  <dgm:cxnLst>
    <dgm:cxn modelId="{2D3EE01A-8286-4534-93B6-D6E963D36D9A}" type="presOf" srcId="{9FB9A154-E2FA-4EA6-8058-BB69C11FCA26}" destId="{8285CC59-EA28-4A77-BA38-2BE6CFA92056}" srcOrd="0" destOrd="0" presId="urn:microsoft.com/office/officeart/2005/8/layout/radial6"/>
    <dgm:cxn modelId="{A6AF2967-98C5-4281-BF07-DD3556FFB895}" srcId="{0928A3B9-9376-4C21-B917-0E8D7C6685D7}" destId="{2A323F81-43FE-4BBE-A206-62A44D26D6DA}" srcOrd="0" destOrd="0" parTransId="{7573547B-FE2B-41E8-8B15-C04F39C2F201}" sibTransId="{6171A9EB-71CD-4088-BE5E-51570C5D153F}"/>
    <dgm:cxn modelId="{017CCB22-DEED-431C-A9DA-433E310D67F4}" type="presOf" srcId="{C61D3EAA-5F3A-48D9-B0F0-C706F064539F}" destId="{F861C1C5-3322-4686-A608-2A0F9067B5AC}" srcOrd="0" destOrd="0" presId="urn:microsoft.com/office/officeart/2005/8/layout/radial6"/>
    <dgm:cxn modelId="{BFE351FF-A17C-440B-90F1-5268A6258FE1}" type="presOf" srcId="{79D194FD-5311-4F4F-89D1-B9EE14F6C248}" destId="{E0E15797-BD17-46CA-B5FB-DB7F220D9EAB}" srcOrd="0" destOrd="0" presId="urn:microsoft.com/office/officeart/2005/8/layout/radial6"/>
    <dgm:cxn modelId="{DF7A2759-AB70-4921-B1E8-127E8CBE8F79}" type="presOf" srcId="{6174BA03-6630-4339-86F6-71EA587587BA}" destId="{1D00B259-480E-4568-A356-80DBBFD7B31B}" srcOrd="0" destOrd="0" presId="urn:microsoft.com/office/officeart/2005/8/layout/radial6"/>
    <dgm:cxn modelId="{5FA35FE5-0622-4358-8A55-F27FAFE9DD47}" srcId="{2A323F81-43FE-4BBE-A206-62A44D26D6DA}" destId="{79D194FD-5311-4F4F-89D1-B9EE14F6C248}" srcOrd="3" destOrd="0" parTransId="{4416F853-867D-4B7D-AEB4-787794170964}" sibTransId="{01A3BCCF-2292-4D0F-A73F-381EB0C6F719}"/>
    <dgm:cxn modelId="{7C53D781-99C7-4520-BD9B-182AE1657DB3}" type="presOf" srcId="{0928A3B9-9376-4C21-B917-0E8D7C6685D7}" destId="{62723D4D-D79D-4706-A1D1-01C8CB161791}" srcOrd="0" destOrd="0" presId="urn:microsoft.com/office/officeart/2005/8/layout/radial6"/>
    <dgm:cxn modelId="{97207126-B166-4A22-9DCF-9F753C904E6B}" type="presOf" srcId="{9FACF560-E16E-46E0-A799-E1C4606C03A6}" destId="{8175F5CF-714C-44F3-B9D0-88A1AAC2A6FD}" srcOrd="0" destOrd="0" presId="urn:microsoft.com/office/officeart/2005/8/layout/radial6"/>
    <dgm:cxn modelId="{E1C55564-5D60-42E7-83EA-0BDA05038BCE}" srcId="{2A323F81-43FE-4BBE-A206-62A44D26D6DA}" destId="{9FACF560-E16E-46E0-A799-E1C4606C03A6}" srcOrd="1" destOrd="0" parTransId="{886F9BE5-7ABD-4E72-835B-CF821805A740}" sibTransId="{6174BA03-6630-4339-86F6-71EA587587BA}"/>
    <dgm:cxn modelId="{F9572037-A373-4192-8B3F-06FBE721B83F}" type="presOf" srcId="{2A323F81-43FE-4BBE-A206-62A44D26D6DA}" destId="{EA85956F-DC5C-405A-8A70-BD418FE8E54B}" srcOrd="0" destOrd="0" presId="urn:microsoft.com/office/officeart/2005/8/layout/radial6"/>
    <dgm:cxn modelId="{46E3C917-ACB9-4840-BF81-CC32AC4A1824}" type="presOf" srcId="{E6A89EC3-51F4-4414-AACF-3E3C762A9D9B}" destId="{0421DF80-1828-4A79-9157-00224A487BA8}" srcOrd="0" destOrd="0" presId="urn:microsoft.com/office/officeart/2005/8/layout/radial6"/>
    <dgm:cxn modelId="{96C56C85-2CBB-4C67-8F13-F9AF8CC263D0}" srcId="{2A323F81-43FE-4BBE-A206-62A44D26D6DA}" destId="{E6A89EC3-51F4-4414-AACF-3E3C762A9D9B}" srcOrd="0" destOrd="0" parTransId="{0A660DFF-9BB2-4338-8F20-14D654F525EA}" sibTransId="{18AD3361-B9F3-4786-8E7D-5FBD736F55DB}"/>
    <dgm:cxn modelId="{F2CB22F1-14D4-4157-9F6F-3390C29908D8}" type="presOf" srcId="{18AD3361-B9F3-4786-8E7D-5FBD736F55DB}" destId="{E616ED95-B97D-45B6-ABE3-D32830C2D470}" srcOrd="0" destOrd="0" presId="urn:microsoft.com/office/officeart/2005/8/layout/radial6"/>
    <dgm:cxn modelId="{FE27DE8A-0CC0-4834-A0F5-B510AAC2F912}" srcId="{2A323F81-43FE-4BBE-A206-62A44D26D6DA}" destId="{C61D3EAA-5F3A-48D9-B0F0-C706F064539F}" srcOrd="2" destOrd="0" parTransId="{0762780D-F52C-4C3E-8F92-6F9C5722C171}" sibTransId="{9FB9A154-E2FA-4EA6-8058-BB69C11FCA26}"/>
    <dgm:cxn modelId="{C3BEF5BF-DD65-4D28-8A13-061D6100A62F}" type="presOf" srcId="{01A3BCCF-2292-4D0F-A73F-381EB0C6F719}" destId="{B134BD71-0727-4BE5-8EAC-8179B0ECDECA}" srcOrd="0" destOrd="0" presId="urn:microsoft.com/office/officeart/2005/8/layout/radial6"/>
    <dgm:cxn modelId="{52F12078-C3A7-4041-B517-DCC2D2D81AB0}" type="presParOf" srcId="{62723D4D-D79D-4706-A1D1-01C8CB161791}" destId="{EA85956F-DC5C-405A-8A70-BD418FE8E54B}" srcOrd="0" destOrd="0" presId="urn:microsoft.com/office/officeart/2005/8/layout/radial6"/>
    <dgm:cxn modelId="{81DF861E-3024-4B5F-A0BA-BA096CC8D2C5}" type="presParOf" srcId="{62723D4D-D79D-4706-A1D1-01C8CB161791}" destId="{0421DF80-1828-4A79-9157-00224A487BA8}" srcOrd="1" destOrd="0" presId="urn:microsoft.com/office/officeart/2005/8/layout/radial6"/>
    <dgm:cxn modelId="{95A0AD28-35E3-476D-972D-35E906B588D0}" type="presParOf" srcId="{62723D4D-D79D-4706-A1D1-01C8CB161791}" destId="{8A424BB3-286C-4649-AAAE-C820C0390B75}" srcOrd="2" destOrd="0" presId="urn:microsoft.com/office/officeart/2005/8/layout/radial6"/>
    <dgm:cxn modelId="{2C00F3BC-E1FF-4E94-BDC1-304960941E70}" type="presParOf" srcId="{62723D4D-D79D-4706-A1D1-01C8CB161791}" destId="{E616ED95-B97D-45B6-ABE3-D32830C2D470}" srcOrd="3" destOrd="0" presId="urn:microsoft.com/office/officeart/2005/8/layout/radial6"/>
    <dgm:cxn modelId="{414C751B-C7E5-4E26-99AA-F00D4029FCEB}" type="presParOf" srcId="{62723D4D-D79D-4706-A1D1-01C8CB161791}" destId="{8175F5CF-714C-44F3-B9D0-88A1AAC2A6FD}" srcOrd="4" destOrd="0" presId="urn:microsoft.com/office/officeart/2005/8/layout/radial6"/>
    <dgm:cxn modelId="{D16AA359-D714-4247-8347-44E2A080B7C1}" type="presParOf" srcId="{62723D4D-D79D-4706-A1D1-01C8CB161791}" destId="{C9004A95-067A-4923-89ED-57B0E5D934C4}" srcOrd="5" destOrd="0" presId="urn:microsoft.com/office/officeart/2005/8/layout/radial6"/>
    <dgm:cxn modelId="{8E9E00F3-9E92-411D-939D-2A5E454A496D}" type="presParOf" srcId="{62723D4D-D79D-4706-A1D1-01C8CB161791}" destId="{1D00B259-480E-4568-A356-80DBBFD7B31B}" srcOrd="6" destOrd="0" presId="urn:microsoft.com/office/officeart/2005/8/layout/radial6"/>
    <dgm:cxn modelId="{BC5FE93E-5827-45CC-949F-371B42C9DD5D}" type="presParOf" srcId="{62723D4D-D79D-4706-A1D1-01C8CB161791}" destId="{F861C1C5-3322-4686-A608-2A0F9067B5AC}" srcOrd="7" destOrd="0" presId="urn:microsoft.com/office/officeart/2005/8/layout/radial6"/>
    <dgm:cxn modelId="{F99E331D-95E3-4FED-A929-41E02A0A2C0B}" type="presParOf" srcId="{62723D4D-D79D-4706-A1D1-01C8CB161791}" destId="{1D2DA27B-0AC5-4952-9442-F696172CD4D5}" srcOrd="8" destOrd="0" presId="urn:microsoft.com/office/officeart/2005/8/layout/radial6"/>
    <dgm:cxn modelId="{799A4314-68A5-4CBE-AD64-39671FFFA50A}" type="presParOf" srcId="{62723D4D-D79D-4706-A1D1-01C8CB161791}" destId="{8285CC59-EA28-4A77-BA38-2BE6CFA92056}" srcOrd="9" destOrd="0" presId="urn:microsoft.com/office/officeart/2005/8/layout/radial6"/>
    <dgm:cxn modelId="{8F457ECC-A5CE-44FB-ADAE-336164FA13DC}" type="presParOf" srcId="{62723D4D-D79D-4706-A1D1-01C8CB161791}" destId="{E0E15797-BD17-46CA-B5FB-DB7F220D9EAB}" srcOrd="10" destOrd="0" presId="urn:microsoft.com/office/officeart/2005/8/layout/radial6"/>
    <dgm:cxn modelId="{CB165ED7-F285-418B-B9B8-DF50549ADE83}" type="presParOf" srcId="{62723D4D-D79D-4706-A1D1-01C8CB161791}" destId="{C07E5B70-3D3F-46E1-B63F-D3A41970C1BF}" srcOrd="11" destOrd="0" presId="urn:microsoft.com/office/officeart/2005/8/layout/radial6"/>
    <dgm:cxn modelId="{24D5C9C9-805B-42CC-92BB-A56C6C7CD7F3}" type="presParOf" srcId="{62723D4D-D79D-4706-A1D1-01C8CB161791}" destId="{B134BD71-0727-4BE5-8EAC-8179B0ECDEC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969ABC-71C9-4665-8E5D-4BE59FDDD836}">
      <dsp:nvSpPr>
        <dsp:cNvPr id="0" name=""/>
        <dsp:cNvSpPr/>
      </dsp:nvSpPr>
      <dsp:spPr>
        <a:xfrm>
          <a:off x="0" y="61436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Панцирь</a:t>
          </a:r>
          <a:endParaRPr lang="ru-RU" sz="2900" kern="1200" dirty="0"/>
        </a:p>
      </dsp:txBody>
      <dsp:txXfrm>
        <a:off x="0" y="614362"/>
        <a:ext cx="2571749" cy="1543050"/>
      </dsp:txXfrm>
    </dsp:sp>
    <dsp:sp modelId="{B29FCAEA-1948-4B4F-957C-374E380714E3}">
      <dsp:nvSpPr>
        <dsp:cNvPr id="0" name=""/>
        <dsp:cNvSpPr/>
      </dsp:nvSpPr>
      <dsp:spPr>
        <a:xfrm>
          <a:off x="2828925" y="6373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Шипы</a:t>
          </a:r>
          <a:endParaRPr lang="ru-RU" sz="2900" kern="1200" dirty="0"/>
        </a:p>
      </dsp:txBody>
      <dsp:txXfrm>
        <a:off x="2828925" y="637369"/>
        <a:ext cx="2571749" cy="1543050"/>
      </dsp:txXfrm>
    </dsp:sp>
    <dsp:sp modelId="{606DD719-87B0-4C8E-90A3-A5FF01753EC2}">
      <dsp:nvSpPr>
        <dsp:cNvPr id="0" name=""/>
        <dsp:cNvSpPr/>
      </dsp:nvSpPr>
      <dsp:spPr>
        <a:xfrm>
          <a:off x="5657850" y="263764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Полуводный образ жизни</a:t>
          </a:r>
          <a:endParaRPr lang="ru-RU" sz="2900" kern="1200" dirty="0"/>
        </a:p>
      </dsp:txBody>
      <dsp:txXfrm>
        <a:off x="5657850" y="2637640"/>
        <a:ext cx="2571749" cy="1543050"/>
      </dsp:txXfrm>
    </dsp:sp>
    <dsp:sp modelId="{393A149C-2C01-44DB-A031-84591C437522}">
      <dsp:nvSpPr>
        <dsp:cNvPr id="0" name=""/>
        <dsp:cNvSpPr/>
      </dsp:nvSpPr>
      <dsp:spPr>
        <a:xfrm>
          <a:off x="0" y="2637635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«Опустились на четвереньки»</a:t>
          </a:r>
          <a:endParaRPr lang="ru-RU" sz="2900" kern="1200" dirty="0"/>
        </a:p>
      </dsp:txBody>
      <dsp:txXfrm>
        <a:off x="0" y="2637635"/>
        <a:ext cx="2571749" cy="1543050"/>
      </dsp:txXfrm>
    </dsp:sp>
    <dsp:sp modelId="{192463A8-3247-4E27-A855-7C5D0BE84119}">
      <dsp:nvSpPr>
        <dsp:cNvPr id="0" name=""/>
        <dsp:cNvSpPr/>
      </dsp:nvSpPr>
      <dsp:spPr>
        <a:xfrm>
          <a:off x="2828925" y="2637635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Увеличение размеров</a:t>
          </a:r>
          <a:endParaRPr lang="ru-RU" sz="2900" kern="1200" dirty="0"/>
        </a:p>
      </dsp:txBody>
      <dsp:txXfrm>
        <a:off x="2828925" y="2637635"/>
        <a:ext cx="2571749" cy="1543050"/>
      </dsp:txXfrm>
    </dsp:sp>
    <dsp:sp modelId="{0C4C0A8A-A9E9-434D-8E7C-4B32BE3C0E12}">
      <dsp:nvSpPr>
        <dsp:cNvPr id="0" name=""/>
        <dsp:cNvSpPr/>
      </dsp:nvSpPr>
      <dsp:spPr>
        <a:xfrm>
          <a:off x="5615004" y="63737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Рога</a:t>
          </a:r>
          <a:endParaRPr lang="ru-RU" sz="2900" kern="1200" dirty="0"/>
        </a:p>
      </dsp:txBody>
      <dsp:txXfrm>
        <a:off x="5615004" y="637379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34BD71-0727-4BE5-8EAC-8179B0ECDECA}">
      <dsp:nvSpPr>
        <dsp:cNvPr id="0" name=""/>
        <dsp:cNvSpPr/>
      </dsp:nvSpPr>
      <dsp:spPr>
        <a:xfrm>
          <a:off x="1347590" y="797426"/>
          <a:ext cx="4527578" cy="4527578"/>
        </a:xfrm>
        <a:prstGeom prst="blockArc">
          <a:avLst>
            <a:gd name="adj1" fmla="val 7313875"/>
            <a:gd name="adj2" fmla="val 14614359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5CC59-EA28-4A77-BA38-2BE6CFA92056}">
      <dsp:nvSpPr>
        <dsp:cNvPr id="0" name=""/>
        <dsp:cNvSpPr/>
      </dsp:nvSpPr>
      <dsp:spPr>
        <a:xfrm>
          <a:off x="1950085" y="1411590"/>
          <a:ext cx="4527578" cy="4527578"/>
        </a:xfrm>
        <a:prstGeom prst="blockArc">
          <a:avLst>
            <a:gd name="adj1" fmla="val 925109"/>
            <a:gd name="adj2" fmla="val 9777855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0B259-480E-4568-A356-80DBBFD7B31B}">
      <dsp:nvSpPr>
        <dsp:cNvPr id="0" name=""/>
        <dsp:cNvSpPr/>
      </dsp:nvSpPr>
      <dsp:spPr>
        <a:xfrm>
          <a:off x="2543169" y="857240"/>
          <a:ext cx="4527578" cy="4527578"/>
        </a:xfrm>
        <a:prstGeom prst="blockArc">
          <a:avLst>
            <a:gd name="adj1" fmla="val 18067489"/>
            <a:gd name="adj2" fmla="val 3800137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6ED95-B97D-45B6-ABE3-D32830C2D470}">
      <dsp:nvSpPr>
        <dsp:cNvPr id="0" name=""/>
        <dsp:cNvSpPr/>
      </dsp:nvSpPr>
      <dsp:spPr>
        <a:xfrm>
          <a:off x="2018041" y="189063"/>
          <a:ext cx="4527578" cy="4527578"/>
        </a:xfrm>
        <a:prstGeom prst="blockArc">
          <a:avLst>
            <a:gd name="adj1" fmla="val 11804394"/>
            <a:gd name="adj2" fmla="val 2047902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5956F-DC5C-405A-8A70-BD418FE8E54B}">
      <dsp:nvSpPr>
        <dsp:cNvPr id="0" name=""/>
        <dsp:cNvSpPr/>
      </dsp:nvSpPr>
      <dsp:spPr>
        <a:xfrm>
          <a:off x="2349622" y="1900099"/>
          <a:ext cx="3472146" cy="2081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Преимущества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динозавров</a:t>
          </a:r>
          <a:endParaRPr lang="en-US" sz="2700" kern="1200" dirty="0" smtClean="0"/>
        </a:p>
      </dsp:txBody>
      <dsp:txXfrm>
        <a:off x="2349622" y="1900099"/>
        <a:ext cx="3472146" cy="2081510"/>
      </dsp:txXfrm>
    </dsp:sp>
    <dsp:sp modelId="{0421DF80-1828-4A79-9157-00224A487BA8}">
      <dsp:nvSpPr>
        <dsp:cNvPr id="0" name=""/>
        <dsp:cNvSpPr/>
      </dsp:nvSpPr>
      <dsp:spPr>
        <a:xfrm>
          <a:off x="257150" y="357191"/>
          <a:ext cx="3886102" cy="1457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«Бегает быстро»</a:t>
          </a:r>
          <a:endParaRPr lang="ru-RU" sz="2500" kern="1200" dirty="0"/>
        </a:p>
      </dsp:txBody>
      <dsp:txXfrm>
        <a:off x="257150" y="357191"/>
        <a:ext cx="3886102" cy="1457057"/>
      </dsp:txXfrm>
    </dsp:sp>
    <dsp:sp modelId="{8175F5CF-714C-44F3-B9D0-88A1AAC2A6FD}">
      <dsp:nvSpPr>
        <dsp:cNvPr id="0" name=""/>
        <dsp:cNvSpPr/>
      </dsp:nvSpPr>
      <dsp:spPr>
        <a:xfrm>
          <a:off x="4595670" y="285755"/>
          <a:ext cx="3633929" cy="1457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«Ест мало»</a:t>
          </a:r>
          <a:endParaRPr lang="ru-RU" sz="2500" kern="1200" dirty="0"/>
        </a:p>
      </dsp:txBody>
      <dsp:txXfrm>
        <a:off x="4595670" y="285755"/>
        <a:ext cx="3633929" cy="1457057"/>
      </dsp:txXfrm>
    </dsp:sp>
    <dsp:sp modelId="{F861C1C5-3322-4686-A608-2A0F9067B5AC}">
      <dsp:nvSpPr>
        <dsp:cNvPr id="0" name=""/>
        <dsp:cNvSpPr/>
      </dsp:nvSpPr>
      <dsp:spPr>
        <a:xfrm>
          <a:off x="4294307" y="4154915"/>
          <a:ext cx="3935292" cy="1457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!</a:t>
          </a:r>
          <a:r>
            <a:rPr lang="en-US" sz="2500" kern="1200" dirty="0" smtClean="0"/>
            <a:t> V     </a:t>
          </a:r>
          <a:r>
            <a:rPr lang="ru-RU" sz="2500" kern="1200" dirty="0" smtClean="0"/>
            <a:t>Не успевает остыть за ночь</a:t>
          </a:r>
          <a:endParaRPr lang="ru-RU" sz="2500" kern="1200" dirty="0"/>
        </a:p>
      </dsp:txBody>
      <dsp:txXfrm>
        <a:off x="4294307" y="4154915"/>
        <a:ext cx="3935292" cy="1457057"/>
      </dsp:txXfrm>
    </dsp:sp>
    <dsp:sp modelId="{E0E15797-BD17-46CA-B5FB-DB7F220D9EAB}">
      <dsp:nvSpPr>
        <dsp:cNvPr id="0" name=""/>
        <dsp:cNvSpPr/>
      </dsp:nvSpPr>
      <dsp:spPr>
        <a:xfrm>
          <a:off x="257142" y="4214844"/>
          <a:ext cx="3517510" cy="1457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Активный обмен веществ</a:t>
          </a:r>
          <a:endParaRPr lang="ru-RU" sz="2500" kern="1200" dirty="0"/>
        </a:p>
      </dsp:txBody>
      <dsp:txXfrm>
        <a:off x="257142" y="4214844"/>
        <a:ext cx="3517510" cy="1457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B2B-E443-440F-8EA1-D76DC4AFBD73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5DB5DC-FC5C-4586-9571-A0B26B53DE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B2B-E443-440F-8EA1-D76DC4AFBD73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B5DC-FC5C-4586-9571-A0B26B53D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B2B-E443-440F-8EA1-D76DC4AFBD73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B5DC-FC5C-4586-9571-A0B26B53D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D62B2B-E443-440F-8EA1-D76DC4AFBD73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15DB5DC-FC5C-4586-9571-A0B26B53DE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B2B-E443-440F-8EA1-D76DC4AFBD73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B5DC-FC5C-4586-9571-A0B26B53DE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B2B-E443-440F-8EA1-D76DC4AFBD73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B5DC-FC5C-4586-9571-A0B26B53DE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B5DC-FC5C-4586-9571-A0B26B53DE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B2B-E443-440F-8EA1-D76DC4AFBD73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B2B-E443-440F-8EA1-D76DC4AFBD73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B5DC-FC5C-4586-9571-A0B26B53DE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B2B-E443-440F-8EA1-D76DC4AFBD73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B5DC-FC5C-4586-9571-A0B26B53D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D62B2B-E443-440F-8EA1-D76DC4AFBD73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5DB5DC-FC5C-4586-9571-A0B26B53DE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B2B-E443-440F-8EA1-D76DC4AFBD73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5DB5DC-FC5C-4586-9571-A0B26B53DE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5D62B2B-E443-440F-8EA1-D76DC4AFBD73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15DB5DC-FC5C-4586-9571-A0B26B53DE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61048"/>
            <a:ext cx="8305800" cy="2232248"/>
          </a:xfrm>
        </p:spPr>
        <p:txBody>
          <a:bodyPr/>
          <a:lstStyle/>
          <a:p>
            <a:r>
              <a:rPr lang="ru-RU" dirty="0" smtClean="0"/>
              <a:t>Естествознание</a:t>
            </a:r>
          </a:p>
          <a:p>
            <a:r>
              <a:rPr lang="ru-RU" dirty="0" smtClean="0"/>
              <a:t>5 класс</a:t>
            </a:r>
          </a:p>
          <a:p>
            <a:r>
              <a:rPr lang="ru-RU" dirty="0" smtClean="0"/>
              <a:t>Автор : Александрова И.Н.</a:t>
            </a:r>
          </a:p>
          <a:p>
            <a:r>
              <a:rPr lang="ru-RU" dirty="0" smtClean="0"/>
              <a:t>Учитель </a:t>
            </a:r>
            <a:r>
              <a:rPr lang="ru-RU" u="sng" dirty="0" smtClean="0"/>
              <a:t>ГБОУ</a:t>
            </a:r>
            <a:r>
              <a:rPr lang="ru-RU" dirty="0" smtClean="0"/>
              <a:t> гимназии  № 524  </a:t>
            </a:r>
          </a:p>
          <a:p>
            <a:r>
              <a:rPr lang="ru-RU" smtClean="0"/>
              <a:t>Московского района  СПб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Когда владыками суши были драконы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Катерина\Рабочий стол\эволюционное древо пресмыкающихс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1546"/>
            <a:ext cx="6243656" cy="538293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ru-RU" dirty="0" smtClean="0"/>
              <a:t>        Родственники динозавров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dirty="0" smtClean="0"/>
              <a:t>         хищные                               травоядные</a:t>
            </a:r>
          </a:p>
          <a:p>
            <a:pPr>
              <a:buNone/>
            </a:pPr>
            <a:r>
              <a:rPr lang="ru-RU" sz="2400" dirty="0" smtClean="0"/>
              <a:t>          </a:t>
            </a:r>
          </a:p>
          <a:p>
            <a:pPr>
              <a:buNone/>
            </a:pPr>
            <a:r>
              <a:rPr lang="ru-RU" sz="2400" dirty="0" smtClean="0"/>
              <a:t>           </a:t>
            </a:r>
            <a:r>
              <a:rPr lang="ru-RU" sz="2400" dirty="0" err="1" smtClean="0"/>
              <a:t>тиранозавр</a:t>
            </a:r>
            <a:r>
              <a:rPr lang="ru-RU" sz="2400" dirty="0" smtClean="0"/>
              <a:t>                                          гадрозавр</a:t>
            </a:r>
          </a:p>
          <a:p>
            <a:pPr>
              <a:buNone/>
            </a:pPr>
            <a:r>
              <a:rPr lang="ru-RU" sz="2400" dirty="0" smtClean="0"/>
              <a:t>           </a:t>
            </a:r>
            <a:r>
              <a:rPr lang="ru-RU" sz="2400" dirty="0" err="1" smtClean="0"/>
              <a:t>велоцераптор</a:t>
            </a:r>
            <a:r>
              <a:rPr lang="ru-RU" sz="2400" dirty="0" smtClean="0"/>
              <a:t>                                     диплодок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          трицератопс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Динозавры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000232" y="1357298"/>
            <a:ext cx="164307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00628" y="1357298"/>
            <a:ext cx="1643074" cy="985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панцирные с булавой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2611607" cy="51435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защищались от хищников?</a:t>
            </a:r>
            <a:endParaRPr lang="ru-RU" dirty="0"/>
          </a:p>
        </p:txBody>
      </p:sp>
      <p:pic>
        <p:nvPicPr>
          <p:cNvPr id="3076" name="Picture 4" descr="K:\сцелидозав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24744"/>
            <a:ext cx="2905377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K:\трицератопс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00364" y="3771900"/>
            <a:ext cx="5772150" cy="308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защищались от хищников?</a:t>
            </a:r>
            <a:endParaRPr lang="ru-RU" dirty="0"/>
          </a:p>
        </p:txBody>
      </p:sp>
      <p:pic>
        <p:nvPicPr>
          <p:cNvPr id="8" name="Picture 6" descr="K:\анкилозавр отгоняеттиранозав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4330941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Способы защиты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071934" y="114298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857884" y="121442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1928794" y="1142984"/>
            <a:ext cx="128588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4464843" y="2393149"/>
            <a:ext cx="300039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2428860" y="2643182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1785918" y="2428868"/>
            <a:ext cx="292895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4290"/>
          <a:ext cx="8229600" cy="588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8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Преимущества «теплого» и «холодного» типов обмена веществ</a:t>
            </a:r>
          </a:p>
          <a:p>
            <a:r>
              <a:rPr lang="ru-RU" dirty="0" smtClean="0"/>
              <a:t>Сохранение тепла за счет огромной массы тела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Но?........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«Изобретение» динозавров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dirty="0" smtClean="0"/>
              <a:t>Теплый, ровный климат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995136"/>
          </a:xfrm>
        </p:spPr>
        <p:txBody>
          <a:bodyPr/>
          <a:lstStyle/>
          <a:p>
            <a:r>
              <a:rPr lang="ru-RU" dirty="0" smtClean="0"/>
              <a:t>Условие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утконосые дин. яйца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500" y="1905000"/>
            <a:ext cx="5715000" cy="381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Утконосые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скелет диплодо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159748"/>
            <a:ext cx="8229600" cy="33005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Скелет диплодока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Катерина\Рабочий стол\последовательность жив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109"/>
            <a:ext cx="8643998" cy="64549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1163707"/>
            <a:ext cx="6956828" cy="521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атерина\Рабочий стол\палеозойские рептили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40768"/>
            <a:ext cx="3941992" cy="53348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Палеозойские рептилии</a:t>
            </a:r>
            <a:br>
              <a:rPr lang="ru-RU" dirty="0" smtClean="0"/>
            </a:br>
            <a:r>
              <a:rPr lang="ru-RU" dirty="0" smtClean="0"/>
              <a:t>                  Зверозубые ящеры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Зверозубые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                  «+»</a:t>
            </a:r>
          </a:p>
          <a:p>
            <a:r>
              <a:rPr lang="ru-RU" dirty="0" smtClean="0"/>
              <a:t>Зубы различаются по форме и назначению как у зверей</a:t>
            </a:r>
          </a:p>
          <a:p>
            <a:r>
              <a:rPr lang="ru-RU" dirty="0" smtClean="0"/>
              <a:t>Влажная кожа ,богатая железами (видоизменяются в потовые, сальные и млечные, превращаются в волоски)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                «-»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Кожа плохо защищает от потерь влаги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2432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2714644"/>
          </a:xfrm>
        </p:spPr>
        <p:txBody>
          <a:bodyPr>
            <a:normAutofit/>
          </a:bodyPr>
          <a:lstStyle/>
          <a:p>
            <a:r>
              <a:rPr lang="ru-RU" sz="5300" dirty="0" smtClean="0">
                <a:solidFill>
                  <a:srgbClr val="FF0000"/>
                </a:solidFill>
              </a:rPr>
              <a:t>?! </a:t>
            </a:r>
            <a:r>
              <a:rPr lang="ru-RU" dirty="0" smtClean="0"/>
              <a:t>    Почему  в мезозое зверозубых                    ящеров вытеснили представители       чешуйчатых – динозавры?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5024454"/>
          </a:xfrm>
        </p:spPr>
        <p:txBody>
          <a:bodyPr/>
          <a:lstStyle/>
          <a:p>
            <a:r>
              <a:rPr lang="ru-RU" dirty="0" smtClean="0"/>
              <a:t>Кто такие динозавры?</a:t>
            </a:r>
          </a:p>
          <a:p>
            <a:r>
              <a:rPr lang="ru-RU" dirty="0" smtClean="0"/>
              <a:t>Каковы виды динозавров?</a:t>
            </a:r>
          </a:p>
          <a:p>
            <a:r>
              <a:rPr lang="ru-RU" dirty="0" smtClean="0"/>
              <a:t>Какой образ жизни ведут?</a:t>
            </a:r>
          </a:p>
          <a:p>
            <a:r>
              <a:rPr lang="ru-RU" dirty="0" smtClean="0"/>
              <a:t>Как динозавры избегали нападения хищников?</a:t>
            </a:r>
          </a:p>
          <a:p>
            <a:r>
              <a:rPr lang="ru-RU" dirty="0" smtClean="0"/>
              <a:t>Какие преимущества динозавров помогли им вытеснить зверозубых?</a:t>
            </a:r>
          </a:p>
          <a:p>
            <a:r>
              <a:rPr lang="ru-RU" dirty="0" smtClean="0"/>
              <a:t>Почему так долго господствовали?</a:t>
            </a:r>
          </a:p>
          <a:p>
            <a:r>
              <a:rPr lang="ru-RU" dirty="0" smtClean="0"/>
              <a:t>Какая опасность подстерегала динозавров миллионы лет?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План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динозавры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4440836" cy="51788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                     Динозавры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динозавры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7841083" cy="48242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Динозавры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2386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«ужасные ящеры»</a:t>
            </a:r>
          </a:p>
          <a:p>
            <a:r>
              <a:rPr lang="ru-RU" sz="3200" dirty="0" smtClean="0"/>
              <a:t>«давний, древний, мощный»</a:t>
            </a:r>
          </a:p>
          <a:p>
            <a:endParaRPr lang="ru-RU" sz="3200" dirty="0" smtClean="0"/>
          </a:p>
          <a:p>
            <a:r>
              <a:rPr lang="ru-RU" sz="3200" dirty="0" smtClean="0"/>
              <a:t>Самые крупные наземные животные, некогда существующие на планете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Динозавры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463</TotalTime>
  <Words>238</Words>
  <Application>Microsoft Office PowerPoint</Application>
  <PresentationFormat>Экран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Когда владыками суши были драконы</vt:lpstr>
      <vt:lpstr>Слайд 2</vt:lpstr>
      <vt:lpstr>          Палеозойские рептилии                   Зверозубые ящеры</vt:lpstr>
      <vt:lpstr>                      Зверозубые</vt:lpstr>
      <vt:lpstr>?!     Почему  в мезозое зверозубых                    ящеров вытеснили представители       чешуйчатых – динозавры?</vt:lpstr>
      <vt:lpstr>                             План</vt:lpstr>
      <vt:lpstr>                     Динозавры</vt:lpstr>
      <vt:lpstr>                      Динозавры</vt:lpstr>
      <vt:lpstr>                     Динозавры</vt:lpstr>
      <vt:lpstr>        Родственники динозавров</vt:lpstr>
      <vt:lpstr>                    Динозавры</vt:lpstr>
      <vt:lpstr>Как защищались от хищников?</vt:lpstr>
      <vt:lpstr>Как защищались от хищников?</vt:lpstr>
      <vt:lpstr>                Способы защиты</vt:lpstr>
      <vt:lpstr>Слайд 15</vt:lpstr>
      <vt:lpstr>«Изобретение» динозавров</vt:lpstr>
      <vt:lpstr>Условие</vt:lpstr>
      <vt:lpstr>Утконосые</vt:lpstr>
      <vt:lpstr>Скелет диплодока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Когда владыками суши были драконы</dc:title>
  <dc:creator>Катерина</dc:creator>
  <cp:lastModifiedBy>Ирина</cp:lastModifiedBy>
  <cp:revision>38</cp:revision>
  <dcterms:created xsi:type="dcterms:W3CDTF">2009-11-05T05:29:46Z</dcterms:created>
  <dcterms:modified xsi:type="dcterms:W3CDTF">2011-10-18T20:39:42Z</dcterms:modified>
</cp:coreProperties>
</file>