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851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926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602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657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765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597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1600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24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867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2433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73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B691-50A7-4D43-A2E4-C36B085764E4}" type="datetimeFigureOut">
              <a:rPr lang="ru-RU" smtClean="0"/>
              <a:t>30.09.2014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91F23-3E31-487E-AA1C-785F35EAE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5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968531"/>
            <a:ext cx="5637010" cy="88211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Подготовлена учителем физики ГКОУ РО лицея-интерната «Педагогический» г. Таганрога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-11288" y="2852936"/>
            <a:ext cx="9433048" cy="1470025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Движение по окружности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"/>
            <a:ext cx="2762194" cy="24208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025" y="5010150"/>
            <a:ext cx="2466975" cy="18478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61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Криволинейное движение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00808"/>
            <a:ext cx="4523382" cy="3907153"/>
          </a:xfrm>
        </p:spPr>
      </p:pic>
      <p:sp>
        <p:nvSpPr>
          <p:cNvPr id="5" name="TextBox 4"/>
          <p:cNvSpPr txBox="1"/>
          <p:nvPr/>
        </p:nvSpPr>
        <p:spPr>
          <a:xfrm>
            <a:off x="683568" y="5706253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Движение по криволинейной траектории можно заменить движением по дуге окружности!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899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Вспомним.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мгновенная скорость?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направлен вектор мгновенной скорости?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ускорение?</a:t>
            </a:r>
          </a:p>
          <a:p>
            <a:pPr marL="514350" indent="-514350">
              <a:buAutoNum type="arabicPeriod"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Куда направлено ускорение?</a:t>
            </a:r>
          </a:p>
          <a:p>
            <a:pPr marL="514350" indent="-514350">
              <a:buAutoNum type="arabicPeriod"/>
            </a:pPr>
            <a:endParaRPr lang="ru-RU" sz="4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911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Движение по окружности.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00808"/>
            <a:ext cx="2152650" cy="19145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15816" y="1700808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Пусть </a:t>
            </a:r>
            <a:r>
              <a:rPr lang="en-US" sz="2400" b="1" i="1" dirty="0" smtClean="0"/>
              <a:t>V</a:t>
            </a:r>
            <a:r>
              <a:rPr lang="en-US" sz="2400" b="1" i="1" baseline="-25000" dirty="0" smtClean="0"/>
              <a:t>1</a:t>
            </a:r>
            <a:r>
              <a:rPr lang="en-US" sz="2400" b="1" i="1" dirty="0" smtClean="0"/>
              <a:t>=V</a:t>
            </a:r>
            <a:r>
              <a:rPr lang="en-US" sz="2400" b="1" i="1" baseline="-25000" dirty="0" smtClean="0"/>
              <a:t>2</a:t>
            </a:r>
            <a:r>
              <a:rPr lang="en-US" sz="2400" b="1" i="1" dirty="0" smtClean="0"/>
              <a:t>=5 </a:t>
            </a:r>
            <a:r>
              <a:rPr lang="ru-RU" sz="2400" b="1" i="1" dirty="0" smtClean="0"/>
              <a:t>м/с</a:t>
            </a:r>
          </a:p>
          <a:p>
            <a:pPr algn="ctr"/>
            <a:r>
              <a:rPr lang="ru-RU" sz="2400" b="1" dirty="0" smtClean="0"/>
              <a:t>Можно ли утверждать что скорость тела не меняется?</a:t>
            </a:r>
            <a:endParaRPr lang="ru-RU" sz="2400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248" y="3284984"/>
            <a:ext cx="5867130" cy="31291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293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Движение по окружности.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56792"/>
            <a:ext cx="5867130" cy="31291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515719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Вывод 1. Движение по окружности всегда ускоренное. Даже если не изменяется модуль скорости, то всегда изменяется направление.</a:t>
            </a:r>
            <a:endParaRPr lang="ru-RU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790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789644de-fc52-4836-baf9-ec6513da81aa.mdb"/>
  <p:tag name="ARS_RESPONSE_PERSONNUM" val="3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SLIDE_ISRESPONSED" val="1"/>
  <p:tag name="ARS_SLIDE_DUENO" val="9"/>
  <p:tag name="ARS_SLIDE_PARTICIPANTNUM" val="9"/>
  <p:tag name="ARS_SLIDE_SUBMITNUM" val="0"/>
  <p:tag name="ARS_SLIDE_CORRECTNUM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SLIDE_ISRESPONSED" val="1"/>
  <p:tag name="ARS_SLIDE_DUENO" val="9"/>
  <p:tag name="ARS_SLIDE_PARTICIPANTNUM" val="9"/>
  <p:tag name="ARS_SLIDE_SUBMITNUM" val="0"/>
  <p:tag name="ARS_SLIDE_CORRECTNUM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SLIDE_ISRESPONSED" val="1"/>
  <p:tag name="ARS_SLIDE_DUENO" val="9"/>
  <p:tag name="ARS_SLIDE_PARTICIPANTNUM" val="9"/>
  <p:tag name="ARS_SLIDE_SUBMITNUM" val="0"/>
  <p:tag name="ARS_SLIDE_CORRECTNUM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SHOW3D" val="False"/>
  <p:tag name="ARS_SLIDE_ISRESPONSED" val="1"/>
  <p:tag name="ARS_SLIDE_DUENO" val="9"/>
  <p:tag name="ARS_SLIDE_PARTICIPANTNUM" val="9"/>
  <p:tag name="ARS_SLIDE_SUBMITNUM" val="0"/>
  <p:tag name="ARS_SLIDE_CORRECTNUM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</TotalTime>
  <Words>90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Воздушный поток</vt:lpstr>
      <vt:lpstr>Тема Office</vt:lpstr>
      <vt:lpstr>Движение по окружности</vt:lpstr>
      <vt:lpstr>Криволинейное движение</vt:lpstr>
      <vt:lpstr>Вспомним.</vt:lpstr>
      <vt:lpstr>Движение по окружности.</vt:lpstr>
      <vt:lpstr>Движение по окружности.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по окружности</dc:title>
  <dc:creator>Юрий</dc:creator>
  <cp:lastModifiedBy>Юрий</cp:lastModifiedBy>
  <cp:revision>6</cp:revision>
  <dcterms:created xsi:type="dcterms:W3CDTF">2014-09-29T18:26:27Z</dcterms:created>
  <dcterms:modified xsi:type="dcterms:W3CDTF">2014-09-30T02:51:00Z</dcterms:modified>
</cp:coreProperties>
</file>