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92E93B-9520-417C-BD28-587003339E49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903419-2B90-47E8-BF3E-1B831DCC9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Турнир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знатоков географии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Неделя географии </a:t>
            </a:r>
          </a:p>
          <a:p>
            <a:r>
              <a:rPr lang="ru-RU" dirty="0" smtClean="0"/>
              <a:t>МОУ «Комсомольская СОШ»</a:t>
            </a:r>
          </a:p>
          <a:p>
            <a:r>
              <a:rPr lang="ru-RU" dirty="0" smtClean="0"/>
              <a:t>13.11.2013г.</a:t>
            </a:r>
          </a:p>
          <a:p>
            <a:r>
              <a:rPr lang="ru-RU" dirty="0" smtClean="0"/>
              <a:t>Учитель Рындина Е.С.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 тур</a:t>
            </a:r>
            <a:br>
              <a:rPr lang="ru-RU" dirty="0" smtClean="0"/>
            </a:br>
            <a:r>
              <a:rPr lang="ru-RU" dirty="0" smtClean="0"/>
              <a:t>«Что? Где? Когда?»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Самый высокий водопад</a:t>
            </a:r>
          </a:p>
          <a:p>
            <a:r>
              <a:rPr lang="ru-RU" dirty="0" smtClean="0"/>
              <a:t>2. Самая длинная река Европы</a:t>
            </a:r>
          </a:p>
          <a:p>
            <a:r>
              <a:rPr lang="ru-RU" dirty="0" smtClean="0"/>
              <a:t>3. Море, не имеющее берегов</a:t>
            </a:r>
          </a:p>
          <a:p>
            <a:r>
              <a:rPr lang="ru-RU" dirty="0" smtClean="0"/>
              <a:t>4. Самые низкорослые жители планеты</a:t>
            </a:r>
          </a:p>
          <a:p>
            <a:r>
              <a:rPr lang="ru-RU" dirty="0" smtClean="0"/>
              <a:t>5. Вулкан, не имеющий имени</a:t>
            </a:r>
          </a:p>
          <a:p>
            <a:r>
              <a:rPr lang="ru-RU" dirty="0" smtClean="0"/>
              <a:t>6. Назовите цветные моря</a:t>
            </a:r>
          </a:p>
          <a:p>
            <a:r>
              <a:rPr lang="ru-RU" dirty="0" smtClean="0"/>
              <a:t>7. Самое большое по площади море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тур</a:t>
            </a:r>
            <a:br>
              <a:rPr lang="ru-RU" dirty="0" smtClean="0"/>
            </a:br>
            <a:r>
              <a:rPr lang="ru-RU" dirty="0" smtClean="0"/>
              <a:t>«Национальный танец – страна»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1. Полонез</a:t>
            </a:r>
          </a:p>
          <a:p>
            <a:r>
              <a:rPr lang="ru-RU" dirty="0" smtClean="0"/>
              <a:t>2. Чардаш</a:t>
            </a:r>
          </a:p>
          <a:p>
            <a:r>
              <a:rPr lang="ru-RU" dirty="0" smtClean="0"/>
              <a:t>3. Танго</a:t>
            </a:r>
          </a:p>
          <a:p>
            <a:r>
              <a:rPr lang="ru-RU" dirty="0" smtClean="0"/>
              <a:t>4. Гопак</a:t>
            </a:r>
          </a:p>
          <a:p>
            <a:r>
              <a:rPr lang="ru-RU" dirty="0" smtClean="0"/>
              <a:t>5. Сиртаки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 тур</a:t>
            </a:r>
            <a:br>
              <a:rPr lang="ru-RU" dirty="0" smtClean="0"/>
            </a:br>
            <a:r>
              <a:rPr lang="ru-RU" dirty="0" smtClean="0"/>
              <a:t>«Чудеса света» Колизей</a:t>
            </a:r>
            <a:endParaRPr lang="ru-RU" dirty="0"/>
          </a:p>
        </p:txBody>
      </p:sp>
      <p:pic>
        <p:nvPicPr>
          <p:cNvPr id="4" name="Содержимое 3" descr="колизей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3179" y="1857364"/>
            <a:ext cx="6965206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Великая стена</a:t>
            </a:r>
            <a:endParaRPr lang="ru-RU" dirty="0"/>
          </a:p>
        </p:txBody>
      </p:sp>
      <p:pic>
        <p:nvPicPr>
          <p:cNvPr id="4" name="Содержимое 3" descr="китайская стен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946" y="1785926"/>
            <a:ext cx="7092201" cy="48137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Тадж</a:t>
            </a:r>
            <a:r>
              <a:rPr lang="ru-RU" dirty="0" smtClean="0"/>
              <a:t> - Махал</a:t>
            </a:r>
            <a:endParaRPr lang="ru-RU" dirty="0"/>
          </a:p>
        </p:txBody>
      </p:sp>
      <p:pic>
        <p:nvPicPr>
          <p:cNvPr id="4" name="Содержимое 3" descr="тадж махал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041" y="1643050"/>
            <a:ext cx="6610917" cy="4958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Мамев</a:t>
            </a:r>
            <a:r>
              <a:rPr lang="ru-RU" dirty="0" smtClean="0"/>
              <a:t> Курган</a:t>
            </a:r>
            <a:endParaRPr lang="ru-RU" dirty="0"/>
          </a:p>
        </p:txBody>
      </p:sp>
      <p:pic>
        <p:nvPicPr>
          <p:cNvPr id="4" name="Содержимое 3" descr="мамаев курган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618437"/>
            <a:ext cx="6572296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Долина Гейзеров</a:t>
            </a:r>
            <a:endParaRPr lang="ru-RU" dirty="0"/>
          </a:p>
        </p:txBody>
      </p:sp>
      <p:pic>
        <p:nvPicPr>
          <p:cNvPr id="4" name="Содержимое 3" descr="долина гейзеров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750817"/>
            <a:ext cx="3714775" cy="49311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Пятый тур</a:t>
            </a:r>
            <a:br>
              <a:rPr lang="ru-RU" dirty="0" smtClean="0"/>
            </a:br>
            <a:r>
              <a:rPr lang="ru-RU" dirty="0" smtClean="0"/>
              <a:t>крайние точки </a:t>
            </a:r>
            <a:r>
              <a:rPr lang="ru-RU" dirty="0" err="1" smtClean="0"/>
              <a:t>россии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восточная</a:t>
            </a:r>
            <a:endParaRPr lang="ru-RU" dirty="0"/>
          </a:p>
        </p:txBody>
      </p:sp>
      <p:pic>
        <p:nvPicPr>
          <p:cNvPr id="4" name="Содержимое 3" descr="крайняя востоочная точк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525417"/>
            <a:ext cx="6715172" cy="36896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Крайняя  южная</a:t>
            </a:r>
            <a:endParaRPr lang="ru-RU" dirty="0"/>
          </a:p>
        </p:txBody>
      </p:sp>
      <p:pic>
        <p:nvPicPr>
          <p:cNvPr id="4" name="Содержимое 3" descr="южная точк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694" y="1714488"/>
            <a:ext cx="7054577" cy="4788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Крайняя западная</a:t>
            </a:r>
            <a:endParaRPr lang="ru-RU" dirty="0"/>
          </a:p>
        </p:txBody>
      </p:sp>
      <p:pic>
        <p:nvPicPr>
          <p:cNvPr id="4" name="Содержимое 3" descr="крайняя западная точк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68654"/>
            <a:ext cx="7000924" cy="48171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 тур</a:t>
            </a:r>
            <a:br>
              <a:rPr lang="ru-RU" dirty="0" smtClean="0"/>
            </a:br>
            <a:r>
              <a:rPr lang="ru-RU" dirty="0" smtClean="0"/>
              <a:t>визитная карточка городов мира</a:t>
            </a:r>
            <a:endParaRPr lang="ru-RU" dirty="0"/>
          </a:p>
        </p:txBody>
      </p:sp>
      <p:pic>
        <p:nvPicPr>
          <p:cNvPr id="4" name="Содержимое 3" descr="32-cronica-teatr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116" y="1609725"/>
            <a:ext cx="2674898" cy="1962151"/>
          </a:xfrm>
        </p:spPr>
      </p:pic>
      <p:pic>
        <p:nvPicPr>
          <p:cNvPr id="1026" name="Picture 2" descr="C:\Documents and Settings\Учитель\Мои документы\ГЕО\методическая 2013-14\для географии\неделя географии\конкурс знатоков географии\99_119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876"/>
            <a:ext cx="2333627" cy="2920967"/>
          </a:xfrm>
          <a:prstGeom prst="rect">
            <a:avLst/>
          </a:prstGeom>
          <a:noFill/>
        </p:spPr>
      </p:pic>
      <p:pic>
        <p:nvPicPr>
          <p:cNvPr id="1027" name="Picture 3" descr="C:\Documents and Settings\Учитель\Мои документы\ГЕО\методическая 2013-14\для географии\неделя географии\конкурс знатоков географии\12198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286256"/>
            <a:ext cx="3024092" cy="2266949"/>
          </a:xfrm>
          <a:prstGeom prst="rect">
            <a:avLst/>
          </a:prstGeom>
          <a:noFill/>
        </p:spPr>
      </p:pic>
      <p:pic>
        <p:nvPicPr>
          <p:cNvPr id="1028" name="Picture 4" descr="C:\Documents and Settings\Учитель\Мои документы\ГЕО\методическая 2013-14\для географии\неделя географии\конкурс знатоков географии\piz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143116"/>
            <a:ext cx="2876942" cy="2162174"/>
          </a:xfrm>
          <a:prstGeom prst="rect">
            <a:avLst/>
          </a:prstGeom>
          <a:noFill/>
        </p:spPr>
      </p:pic>
      <p:pic>
        <p:nvPicPr>
          <p:cNvPr id="1029" name="Picture 5" descr="C:\Documents and Settings\Учитель\Мои документы\ГЕО\методическая 2013-14\для географии\неделя географии\конкурс знатоков географии\55068322_8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2500306"/>
            <a:ext cx="2557458" cy="1918094"/>
          </a:xfrm>
          <a:prstGeom prst="rect">
            <a:avLst/>
          </a:prstGeom>
          <a:noFill/>
        </p:spPr>
      </p:pic>
      <p:pic>
        <p:nvPicPr>
          <p:cNvPr id="1030" name="Picture 6" descr="C:\Documents and Settings\Учитель\Мои документы\ГЕО\методическая 2013-14\для географии\неделя географии\конкурс знатоков географии\big-ben-en-londr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4214818"/>
            <a:ext cx="1752601" cy="2333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Крайняя северная</a:t>
            </a:r>
            <a:endParaRPr lang="ru-RU" dirty="0"/>
          </a:p>
        </p:txBody>
      </p:sp>
      <p:pic>
        <p:nvPicPr>
          <p:cNvPr id="4" name="Содержимое 3" descr="мыс челюскин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915530"/>
            <a:ext cx="6286544" cy="42286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Поздравляем с победой!</a:t>
            </a:r>
            <a:endParaRPr lang="ru-RU" dirty="0"/>
          </a:p>
        </p:txBody>
      </p:sp>
      <p:pic>
        <p:nvPicPr>
          <p:cNvPr id="1026" name="Picture 2" descr="C:\Documents and Settings\Учитель\Мои документы\ГЕО\внеурочная 2013-14\открытое занятие\лягушки\1269457579_khva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5512" y="2080419"/>
            <a:ext cx="3762375" cy="390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Каналы и гондольеры</a:t>
            </a:r>
            <a:endParaRPr lang="ru-RU" dirty="0"/>
          </a:p>
        </p:txBody>
      </p:sp>
      <p:pic>
        <p:nvPicPr>
          <p:cNvPr id="4" name="Содержимое 3" descr="55068322_8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300" y="1632744"/>
            <a:ext cx="6400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Каналы и гондольеры</a:t>
            </a:r>
            <a:endParaRPr lang="ru-RU" dirty="0"/>
          </a:p>
        </p:txBody>
      </p:sp>
      <p:pic>
        <p:nvPicPr>
          <p:cNvPr id="4" name="Содержимое 3" descr="55068322_8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300" y="1632744"/>
            <a:ext cx="6400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Площадь Святого Петра</a:t>
            </a:r>
            <a:endParaRPr lang="ru-RU" dirty="0"/>
          </a:p>
        </p:txBody>
      </p:sp>
      <p:pic>
        <p:nvPicPr>
          <p:cNvPr id="4" name="Содержимое 3" descr="32-cronica-teatr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115" y="1609725"/>
            <a:ext cx="6607169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Падающая башня</a:t>
            </a:r>
            <a:endParaRPr lang="ru-RU" dirty="0"/>
          </a:p>
        </p:txBody>
      </p:sp>
      <p:pic>
        <p:nvPicPr>
          <p:cNvPr id="4" name="Содержимое 3" descr="pi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650" y="1727994"/>
            <a:ext cx="6134100" cy="4610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Эйфелева башня</a:t>
            </a:r>
            <a:endParaRPr lang="ru-RU" dirty="0"/>
          </a:p>
        </p:txBody>
      </p:sp>
      <p:pic>
        <p:nvPicPr>
          <p:cNvPr id="4" name="Содержимое 3" descr="99_119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655" y="1609725"/>
            <a:ext cx="3872090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Биг</a:t>
            </a:r>
            <a:r>
              <a:rPr lang="ru-RU" dirty="0" smtClean="0"/>
              <a:t> - </a:t>
            </a:r>
            <a:r>
              <a:rPr lang="ru-RU" dirty="0" err="1" smtClean="0"/>
              <a:t>бен</a:t>
            </a:r>
            <a:endParaRPr lang="ru-RU" dirty="0"/>
          </a:p>
        </p:txBody>
      </p:sp>
      <p:pic>
        <p:nvPicPr>
          <p:cNvPr id="4" name="Содержимое 3" descr="big-ben-en-lond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6975" y="1889919"/>
            <a:ext cx="321945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русалочка</a:t>
            </a:r>
            <a:endParaRPr lang="ru-RU" dirty="0"/>
          </a:p>
        </p:txBody>
      </p:sp>
      <p:pic>
        <p:nvPicPr>
          <p:cNvPr id="4" name="Содержимое 3" descr="1219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012" y="1623219"/>
            <a:ext cx="6429375" cy="4819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303</TotalTime>
  <Words>118</Words>
  <Application>Microsoft Office PowerPoint</Application>
  <PresentationFormat>Экран (4:3)</PresentationFormat>
  <Paragraphs>38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Турнир  знатоков географии</vt:lpstr>
      <vt:lpstr>1 тур визитная карточка городов мира</vt:lpstr>
      <vt:lpstr>Каналы и гондольеры</vt:lpstr>
      <vt:lpstr>Каналы и гондольеры</vt:lpstr>
      <vt:lpstr>Площадь Святого Петра</vt:lpstr>
      <vt:lpstr>Падающая башня</vt:lpstr>
      <vt:lpstr>Эйфелева башня</vt:lpstr>
      <vt:lpstr>Биг - бен</vt:lpstr>
      <vt:lpstr>русалочка</vt:lpstr>
      <vt:lpstr>2 тур «Что? Где? Когда?»</vt:lpstr>
      <vt:lpstr>3 тур «Национальный танец – страна»</vt:lpstr>
      <vt:lpstr>4 тур «Чудеса света» Колизей</vt:lpstr>
      <vt:lpstr>Великая стена</vt:lpstr>
      <vt:lpstr>Тадж - Махал</vt:lpstr>
      <vt:lpstr>Мамев Курган</vt:lpstr>
      <vt:lpstr>Долина Гейзеров</vt:lpstr>
      <vt:lpstr>Пятый тур крайние точки россии восточная</vt:lpstr>
      <vt:lpstr>Крайняя  южная</vt:lpstr>
      <vt:lpstr>Крайняя западная</vt:lpstr>
      <vt:lpstr>Крайняя северная</vt:lpstr>
      <vt:lpstr>Поздравляем с победой!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знатоков географии</dc:title>
  <dc:creator>user</dc:creator>
  <cp:lastModifiedBy>user</cp:lastModifiedBy>
  <cp:revision>29</cp:revision>
  <dcterms:created xsi:type="dcterms:W3CDTF">2013-11-11T14:34:11Z</dcterms:created>
  <dcterms:modified xsi:type="dcterms:W3CDTF">2014-02-07T11:42:00Z</dcterms:modified>
</cp:coreProperties>
</file>