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72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894" autoAdjust="0"/>
  </p:normalViewPr>
  <p:slideViewPr>
    <p:cSldViewPr>
      <p:cViewPr varScale="1">
        <p:scale>
          <a:sx n="59" d="100"/>
          <a:sy n="59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92C7C-A38B-4BD9-889E-CE674E2A5959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27540-BA9F-4C26-A671-56B0131C1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540-BA9F-4C26-A671-56B0131C1E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6106F9-1CD6-48C8-94CD-CB31263BB35C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0AE3E1-5BE7-44AD-88C2-E8B771B47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Мозаика из бумаги.</a:t>
            </a:r>
            <a:br>
              <a:rPr lang="ru-RU" dirty="0" smtClean="0"/>
            </a:br>
            <a:r>
              <a:rPr lang="ru-RU" dirty="0" smtClean="0"/>
              <a:t>Творческие проекты младших школьников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Автор-Карасёва Н.В.</a:t>
            </a:r>
          </a:p>
          <a:p>
            <a:r>
              <a:rPr lang="ru-RU" dirty="0" smtClean="0"/>
              <a:t>Муниципальное общеобразовательное учреждение «начальная общеобразовательная школа»</a:t>
            </a:r>
          </a:p>
          <a:p>
            <a:r>
              <a:rPr lang="ru-RU" dirty="0" smtClean="0"/>
              <a:t>Городского округа ЗАТО Сибирский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Новая папка\Изображение3 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428580"/>
            <a:ext cx="8143899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Новая папка\Изображение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28604"/>
            <a:ext cx="7106894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Новая папка\Изображение3 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500042"/>
            <a:ext cx="5930326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Новая папка\Изображение3 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85728"/>
            <a:ext cx="5572163" cy="635798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рисунки\Изображение3 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-500090"/>
            <a:ext cx="7286676" cy="99133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рисунки\Изображение3 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3" y="714356"/>
            <a:ext cx="4928350" cy="657229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рисунки\Изображение3 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0"/>
            <a:ext cx="6572295" cy="6572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рисунки\Изображение3 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571480"/>
            <a:ext cx="6215105" cy="62865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рисунки\Изображение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571480"/>
            <a:ext cx="5786477" cy="607223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A:\Изображение3 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14290"/>
            <a:ext cx="6357110" cy="66437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  </a:t>
            </a:r>
            <a:r>
              <a:rPr lang="ru-RU" dirty="0" smtClean="0">
                <a:latin typeface="Arial Black" pitchFamily="34" charset="0"/>
              </a:rPr>
              <a:t>мозаика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из       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бумаги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K:\P31602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179854">
            <a:off x="-1318071" y="1412741"/>
            <a:ext cx="7406126" cy="4877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57752" y="2214554"/>
            <a:ext cx="45776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1).Выбери интересный рисунок.</a:t>
            </a:r>
          </a:p>
          <a:p>
            <a:r>
              <a:rPr lang="ru-RU" dirty="0" smtClean="0"/>
              <a:t>2).Приготовь для работы:</a:t>
            </a:r>
          </a:p>
          <a:p>
            <a:r>
              <a:rPr lang="ru-RU" dirty="0" smtClean="0"/>
              <a:t>      мелкие кусочки бумаги</a:t>
            </a:r>
          </a:p>
          <a:p>
            <a:r>
              <a:rPr lang="ru-RU" dirty="0" smtClean="0"/>
              <a:t>       клей- карандаш</a:t>
            </a:r>
          </a:p>
          <a:p>
            <a:r>
              <a:rPr lang="ru-RU" dirty="0" smtClean="0"/>
              <a:t>       палочку или карандаш</a:t>
            </a:r>
          </a:p>
          <a:p>
            <a:r>
              <a:rPr lang="ru-RU" dirty="0" smtClean="0"/>
              <a:t>        блюдце с водой</a:t>
            </a:r>
          </a:p>
          <a:p>
            <a:r>
              <a:rPr lang="ru-RU" dirty="0" smtClean="0"/>
              <a:t>        салфетку для рук</a:t>
            </a:r>
          </a:p>
          <a:p>
            <a:endParaRPr lang="ru-RU" dirty="0" smtClean="0"/>
          </a:p>
        </p:txBody>
      </p:sp>
      <p:pic>
        <p:nvPicPr>
          <p:cNvPr id="8" name="Рисунок 7" descr="baby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929198"/>
            <a:ext cx="1928826" cy="142876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A:\Изображение3 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357166"/>
            <a:ext cx="6286543" cy="65008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A:\Изображение3 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1643042" y="-142901"/>
            <a:ext cx="6715172" cy="64949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A:\Изображение3 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327909" y="29356"/>
            <a:ext cx="5643603" cy="687072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no Pro Smbd Caption" pitchFamily="18" charset="0"/>
              </a:rPr>
              <a:t>Начало твоего проекта.</a:t>
            </a:r>
            <a:endParaRPr lang="ru-RU" dirty="0">
              <a:latin typeface="Arno Pro Smbd Caption" pitchFamily="18" charset="0"/>
            </a:endParaRPr>
          </a:p>
        </p:txBody>
      </p:sp>
      <p:pic>
        <p:nvPicPr>
          <p:cNvPr id="6" name="Содержимое 5" descr="21M4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1285884" cy="1357322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Начинай обводку по рисунку:</a:t>
            </a:r>
          </a:p>
          <a:p>
            <a:r>
              <a:rPr lang="ru-RU" dirty="0" smtClean="0"/>
              <a:t>Обведи клеем нарисованный небольшой фрагмент рисунка</a:t>
            </a:r>
          </a:p>
          <a:p>
            <a:r>
              <a:rPr lang="ru-RU" dirty="0" smtClean="0"/>
              <a:t>Мокни карандаш в воду и коснись чёрного кусочка бумаги </a:t>
            </a:r>
          </a:p>
          <a:p>
            <a:r>
              <a:rPr lang="ru-RU" dirty="0" smtClean="0"/>
              <a:t>Положи его на клейкую основу</a:t>
            </a:r>
            <a:endParaRPr lang="ru-RU" dirty="0"/>
          </a:p>
        </p:txBody>
      </p:sp>
      <p:pic>
        <p:nvPicPr>
          <p:cNvPr id="10" name="Рисунок 9" descr="P314024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714488"/>
            <a:ext cx="4544427" cy="4640625"/>
          </a:xfrm>
          <a:prstGeom prst="rect">
            <a:avLst/>
          </a:prstGeom>
        </p:spPr>
      </p:pic>
    </p:spTree>
  </p:cSld>
  <p:clrMapOvr>
    <a:masterClrMapping/>
  </p:clrMapOvr>
  <p:transition advClick="0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316024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9011" y="74258"/>
            <a:ext cx="8945977" cy="6709483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раскраски рисунка.</a:t>
            </a:r>
            <a:endParaRPr lang="ru-RU" dirty="0"/>
          </a:p>
        </p:txBody>
      </p:sp>
      <p:pic>
        <p:nvPicPr>
          <p:cNvPr id="9" name="Содержимое 8" descr="P317025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435100" y="2484437"/>
            <a:ext cx="3657600" cy="2743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Научись наклеивать</a:t>
            </a:r>
          </a:p>
          <a:p>
            <a:r>
              <a:rPr lang="ru-RU" dirty="0" smtClean="0"/>
              <a:t>кусочки одинакового размера</a:t>
            </a:r>
            <a:endParaRPr lang="ru-RU" dirty="0"/>
          </a:p>
        </p:txBody>
      </p:sp>
      <p:pic>
        <p:nvPicPr>
          <p:cNvPr id="10" name="Рисунок 9" descr="MdisonMovi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429000"/>
            <a:ext cx="1928826" cy="221457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Секрет красивого проекта.</a:t>
            </a:r>
            <a:endParaRPr lang="ru-RU" dirty="0"/>
          </a:p>
        </p:txBody>
      </p:sp>
      <p:pic>
        <p:nvPicPr>
          <p:cNvPr id="5" name="Содержимое 4" descr="P316024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714488"/>
            <a:ext cx="4038599" cy="464347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Для раскраски подбирай яркие цвета и укладывай их в одном направлении! 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31602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9011" y="74258"/>
            <a:ext cx="8945977" cy="6709483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Положительные стороны работы с мелкими полосками бумаги.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Каждый ребёнок работает в индивидуальном темпе, без напряжения , спокойно.</a:t>
            </a:r>
          </a:p>
          <a:p>
            <a:r>
              <a:rPr lang="ru-RU" sz="2000" dirty="0" smtClean="0"/>
              <a:t>Воспитание эстетического вкуса, желание дарить людям радость.</a:t>
            </a:r>
          </a:p>
          <a:p>
            <a:r>
              <a:rPr lang="ru-RU" sz="2000" dirty="0" smtClean="0"/>
              <a:t>Развитие мелкой моторики.</a:t>
            </a:r>
          </a:p>
          <a:p>
            <a:r>
              <a:rPr lang="ru-RU" sz="2000" dirty="0" smtClean="0"/>
              <a:t>Развитие воображения, фантазии, самостоятельности</a:t>
            </a:r>
          </a:p>
          <a:p>
            <a:endParaRPr lang="ru-RU" sz="2000" dirty="0" smtClean="0"/>
          </a:p>
        </p:txBody>
      </p:sp>
      <p:pic>
        <p:nvPicPr>
          <p:cNvPr id="1026" name="Picture 2" descr="C:\Documents and Settings\1\Рабочий стол\Гифы\дети2.files\child3.files\girl_work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6577012" y="3241675"/>
            <a:ext cx="1057275" cy="12287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Компоненты структуры учебной проектной деятельности.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643042" y="1500174"/>
            <a:ext cx="3657600" cy="492922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_BodoniNovaNr" pitchFamily="18" charset="-52"/>
              </a:rPr>
              <a:t>Учебная деятельность школьников</a:t>
            </a:r>
            <a:endParaRPr lang="ru-RU" dirty="0">
              <a:latin typeface="a_BodoniNovaNr" pitchFamily="18" charset="-52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Учебные ситуации</a:t>
            </a:r>
          </a:p>
          <a:p>
            <a:r>
              <a:rPr lang="ru-RU" dirty="0" smtClean="0"/>
              <a:t>Учебные  действия</a:t>
            </a:r>
          </a:p>
          <a:p>
            <a:r>
              <a:rPr lang="ru-RU" dirty="0" smtClean="0"/>
              <a:t>Учебный контроль</a:t>
            </a:r>
          </a:p>
          <a:p>
            <a:r>
              <a:rPr lang="ru-RU" smtClean="0"/>
              <a:t>Оценка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</TotalTime>
  <Words>162</Words>
  <Application>Microsoft Office PowerPoint</Application>
  <PresentationFormat>Экран (4:3)</PresentationFormat>
  <Paragraphs>35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Мозаика из бумаги. Творческие проекты младших школьников</vt:lpstr>
      <vt:lpstr>                                мозаика                    из                   из     бумаги</vt:lpstr>
      <vt:lpstr>Начало твоего проекта.</vt:lpstr>
      <vt:lpstr>Слайд 4</vt:lpstr>
      <vt:lpstr>Начало раскраски рисунка.</vt:lpstr>
      <vt:lpstr>Секрет красивого проекта.</vt:lpstr>
      <vt:lpstr>Слайд 7</vt:lpstr>
      <vt:lpstr>Положительные стороны работы с мелкими полосками бумаги.</vt:lpstr>
      <vt:lpstr>Компоненты структуры учебной проектной деятельности.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Мозаика из бумаги.</dc:title>
  <dc:creator>Admin</dc:creator>
  <cp:lastModifiedBy>User</cp:lastModifiedBy>
  <cp:revision>43</cp:revision>
  <dcterms:created xsi:type="dcterms:W3CDTF">2009-05-25T14:55:35Z</dcterms:created>
  <dcterms:modified xsi:type="dcterms:W3CDTF">2013-03-26T17:17:11Z</dcterms:modified>
</cp:coreProperties>
</file>