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3" r:id="rId3"/>
    <p:sldId id="272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944AC-E945-4B65-BD07-8FA8119DF3F4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992D3-E6BF-49EF-9A75-90E416CC7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992D3-E6BF-49EF-9A75-90E416CC74D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3A51B6-B31A-4383-ABAB-295C696278C6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5161B6-1C35-4A61-9AB4-8AEFDC669A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22860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АТМОСФЕРНЫЕ </a:t>
            </a:r>
            <a:r>
              <a:rPr lang="ru-RU" dirty="0" smtClean="0"/>
              <a:t>ОСАДКИ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географии 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15108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</a:t>
            </a:r>
            <a:r>
              <a:rPr lang="ru-RU" dirty="0" smtClean="0"/>
              <a:t>составила 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читель географии</a:t>
            </a:r>
            <a:endParaRPr lang="ru-RU" dirty="0" smtClean="0"/>
          </a:p>
          <a:p>
            <a:r>
              <a:rPr lang="ru-RU" dirty="0" smtClean="0"/>
              <a:t>МОУ </a:t>
            </a:r>
            <a:r>
              <a:rPr lang="ru-RU" dirty="0" smtClean="0"/>
              <a:t>«Комсомольская СОШ»  </a:t>
            </a:r>
            <a:endParaRPr lang="ru-RU" dirty="0" smtClean="0"/>
          </a:p>
          <a:p>
            <a:r>
              <a:rPr lang="ru-RU" dirty="0" smtClean="0"/>
              <a:t>Рындина Е</a:t>
            </a:r>
            <a:r>
              <a:rPr lang="ru-RU" dirty="0" smtClean="0"/>
              <a:t>лена </a:t>
            </a:r>
            <a:r>
              <a:rPr lang="ru-RU" dirty="0" smtClean="0"/>
              <a:t>С</a:t>
            </a:r>
            <a:r>
              <a:rPr lang="ru-RU" dirty="0" smtClean="0"/>
              <a:t>ергеевна</a:t>
            </a:r>
            <a:endParaRPr lang="ru-RU" dirty="0" smtClean="0"/>
          </a:p>
          <a:p>
            <a:pPr algn="ctr"/>
            <a:r>
              <a:rPr lang="ru-RU" dirty="0" smtClean="0"/>
              <a:t>2013 – 2014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Роса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Атмосферные осадок в виде капелек воды осаждающихся на поверхности земли и наземных предметах при охлаждении воздуха</a:t>
            </a:r>
            <a:endParaRPr lang="ru-RU" dirty="0"/>
          </a:p>
        </p:txBody>
      </p:sp>
      <p:pic>
        <p:nvPicPr>
          <p:cNvPr id="5" name="Содержимое 4" descr="1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357298"/>
            <a:ext cx="4572032" cy="450059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Туман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Это скопление мелких водяных капель или ледяных кристаллов в нижней части тропосферы как правило у поверхности земли</a:t>
            </a:r>
            <a:endParaRPr lang="ru-RU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1285860"/>
            <a:ext cx="4643470" cy="457203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Изморозь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Это снегообразная масса осаждающаяся при тумане и ветре обычно на вертикальных или наклонных поверхностях с наветренной стороны </a:t>
            </a:r>
            <a:endParaRPr lang="ru-RU" dirty="0"/>
          </a:p>
        </p:txBody>
      </p:sp>
      <p:pic>
        <p:nvPicPr>
          <p:cNvPr id="5" name="Содержимое 4" descr="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357298"/>
            <a:ext cx="4429156" cy="435771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Тонкий слой ледяных кристаллов образующихся в холодные ясные и тихие ночи на поверхности земли травах и предметах с отрицательной температурой причём более низкой чем температура воздуха.</a:t>
            </a:r>
            <a:endParaRPr lang="ru-RU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14488"/>
            <a:ext cx="4352956" cy="442915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Гололёд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Отложение плотного слоя льда на ветвях, проводах, столбах при </a:t>
            </a:r>
            <a:r>
              <a:rPr lang="ru-RU" dirty="0" err="1" smtClean="0"/>
              <a:t>намерзании</a:t>
            </a:r>
            <a:r>
              <a:rPr lang="ru-RU" dirty="0" smtClean="0"/>
              <a:t> переохлажденных капель дождя или тумана. Образуются при температуре воздуха от 0 до -3 С</a:t>
            </a:r>
            <a:endParaRPr lang="ru-RU" dirty="0"/>
          </a:p>
        </p:txBody>
      </p:sp>
      <p:pic>
        <p:nvPicPr>
          <p:cNvPr id="5" name="Содержимое 4" descr="5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643050"/>
            <a:ext cx="4500594" cy="442915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6095999" cy="3189732"/>
        </p:xfrm>
        <a:graphic>
          <a:graphicData uri="http://schemas.openxmlformats.org/drawingml/2006/table">
            <a:tbl>
              <a:tblPr/>
              <a:tblGrid>
                <a:gridCol w="307522"/>
                <a:gridCol w="307522"/>
                <a:gridCol w="308101"/>
                <a:gridCol w="307522"/>
                <a:gridCol w="307522"/>
                <a:gridCol w="308101"/>
                <a:gridCol w="308101"/>
                <a:gridCol w="308680"/>
                <a:gridCol w="308101"/>
                <a:gridCol w="308680"/>
                <a:gridCol w="308101"/>
                <a:gridCol w="308101"/>
                <a:gridCol w="308101"/>
                <a:gridCol w="308101"/>
                <a:gridCol w="308101"/>
                <a:gridCol w="308101"/>
                <a:gridCol w="308101"/>
                <a:gridCol w="308101"/>
                <a:gridCol w="308101"/>
                <a:gridCol w="243238"/>
              </a:tblGrid>
              <a:tr h="235761"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6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214686"/>
            <a:ext cx="82435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Нижний слой атмосферы. 3. Капельки воды, замерзшие на большой высоте. 6. Тонкий слой водяных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кристаллов.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Прибор для измерения осадков.  8. Отложения плотного слоя льда на поверхностях.</a:t>
            </a:r>
          </a:p>
          <a:p>
            <a:pPr marL="342900" indent="-34290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Скопление мелких водяных капель.  2. эти осадки образуются при температуре ниже нуля.  4. Осадки в виде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капелек  воды на предметах.  5.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Мельчайшие капельки воды, из которых состоят облака.  6.  Снегообразная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масса,  осаждающаяся при тумане.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285728"/>
          <a:ext cx="6119834" cy="5888736"/>
        </p:xfrm>
        <a:graphic>
          <a:graphicData uri="http://schemas.openxmlformats.org/drawingml/2006/table">
            <a:tbl>
              <a:tblPr/>
              <a:tblGrid>
                <a:gridCol w="307522"/>
                <a:gridCol w="307522"/>
                <a:gridCol w="308101"/>
                <a:gridCol w="307522"/>
                <a:gridCol w="307522"/>
                <a:gridCol w="308101"/>
                <a:gridCol w="308101"/>
                <a:gridCol w="616781"/>
                <a:gridCol w="308680"/>
                <a:gridCol w="308101"/>
                <a:gridCol w="308101"/>
                <a:gridCol w="308101"/>
                <a:gridCol w="308101"/>
                <a:gridCol w="308101"/>
                <a:gridCol w="308101"/>
                <a:gridCol w="308101"/>
                <a:gridCol w="308101"/>
                <a:gridCol w="308101"/>
                <a:gridCol w="267073"/>
              </a:tblGrid>
              <a:tr h="235761"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6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ё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65896" marR="6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98723569_a0b6de91e770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04" r="30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Количество водяного пара, содержащееся в 1 куб. м. воздуха.</a:t>
            </a:r>
          </a:p>
          <a:p>
            <a:r>
              <a:rPr lang="ru-RU" dirty="0" smtClean="0"/>
              <a:t>2. Отношение количества водяного пара, находящегося в воздухе, к возможному содержанию водяного пара при данной температуре.</a:t>
            </a:r>
          </a:p>
          <a:p>
            <a:r>
              <a:rPr lang="ru-RU" dirty="0" smtClean="0"/>
              <a:t>3. Самые высокие облака.</a:t>
            </a:r>
          </a:p>
          <a:p>
            <a:r>
              <a:rPr lang="ru-RU" dirty="0" smtClean="0"/>
              <a:t>4. Главная причина образования облаков.</a:t>
            </a:r>
          </a:p>
          <a:p>
            <a:r>
              <a:rPr lang="ru-RU" dirty="0" smtClean="0"/>
              <a:t>5. Прибор для измерения влажности воздуха.</a:t>
            </a:r>
          </a:p>
          <a:p>
            <a:r>
              <a:rPr lang="ru-RU" smtClean="0"/>
              <a:t>6. Какие </a:t>
            </a:r>
            <a:r>
              <a:rPr lang="ru-RU" dirty="0" smtClean="0"/>
              <a:t>облака образуются в теплое время года?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Отгадай загадку!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Однажды в пустыне Сахара группа геологов попала в странную ситуацию. Стояла жара. Все были измучены жарой, , дорогой, пылью. На небе показалось облачко. Оно быстро приближалось и темнело. Кто-то сказал: «Вот бы сейчас дождь пошел» проводник покачал головой. Раздались раскаты грома. Был слышен шум дождя. Дождь шел, но люди абсолютно сухие.  «Это сухой дождь», - сказал проводник. </a:t>
            </a:r>
          </a:p>
          <a:p>
            <a:pPr algn="just"/>
            <a:r>
              <a:rPr lang="ru-RU" dirty="0" smtClean="0"/>
              <a:t>Объясните это явление!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Необычные осадки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Во Франции прошёл дождь из лягушек </a:t>
            </a:r>
          </a:p>
          <a:p>
            <a:r>
              <a:rPr lang="ru-RU" dirty="0" smtClean="0"/>
              <a:t>В Испании из апельсинов </a:t>
            </a:r>
          </a:p>
          <a:p>
            <a:r>
              <a:rPr lang="ru-RU" dirty="0" smtClean="0"/>
              <a:t>В Исландии прошёл селёдочный дождь</a:t>
            </a:r>
          </a:p>
          <a:p>
            <a:r>
              <a:rPr lang="ru-RU" dirty="0" smtClean="0"/>
              <a:t>Фантастика? Нет это правда. И все эти загадочные явления связаны с атмосферными осадками. Давайте узнаем о них!</a:t>
            </a:r>
            <a:endParaRPr lang="ru-RU" dirty="0"/>
          </a:p>
        </p:txBody>
      </p:sp>
      <p:pic>
        <p:nvPicPr>
          <p:cNvPr id="7" name="Содержимое 6" descr="7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2071678"/>
            <a:ext cx="4214842" cy="40005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atmosferny-osadk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8215370" cy="61615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Атмосферные осадки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Атмосферные осадки – это вся вода в жидком или твёрдом состоянии, выпадающая на землю из атмосферы.</a:t>
            </a:r>
          </a:p>
          <a:p>
            <a:r>
              <a:rPr lang="ru-RU" dirty="0" smtClean="0"/>
              <a:t>Они бывают жидкие и твердые. Назовите их.</a:t>
            </a:r>
          </a:p>
          <a:p>
            <a:r>
              <a:rPr lang="ru-RU" dirty="0" smtClean="0"/>
              <a:t>Осадки, выпадающие из облаков?</a:t>
            </a:r>
          </a:p>
          <a:p>
            <a:r>
              <a:rPr lang="ru-RU" dirty="0" smtClean="0"/>
              <a:t>Осадки, выпадающие из приземного слоя воздуха?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1299195653_oblaka06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90645"/>
            <a:ext cx="4038600" cy="34943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Дождь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Это мельчайшие капельки воды диаметром от 0,05 до 0,1мм из которых состоят облака. Сливаясь друг с другом эти капельки постепенно увеличиваются.</a:t>
            </a:r>
            <a:endParaRPr lang="ru-RU" dirty="0"/>
          </a:p>
        </p:txBody>
      </p:sp>
      <p:pic>
        <p:nvPicPr>
          <p:cNvPr id="5" name="Содержимое 4" descr="101173724_1319786113_20udivitelnyhfaktovodozhdeinteresnyefaktyodozhde0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071546"/>
            <a:ext cx="4500594" cy="471490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Он образуются в том случае когда облако находится в воздухе с температурой ниже 0 С. Снег состоит из кристаллов различной формы чаще всего в виде 6-лучевых звёздочек </a:t>
            </a:r>
            <a:endParaRPr lang="ru-RU" dirty="0"/>
          </a:p>
        </p:txBody>
      </p:sp>
      <p:pic>
        <p:nvPicPr>
          <p:cNvPr id="7" name="Содержимое 6" descr="YuIxsDxEfpmgCli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142984"/>
            <a:ext cx="4572032" cy="43569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Он возникает при сильных восходящих потоках воздуха в тёплое время года. Капельки воды попадая на большую высоту с потоками воздуха  замерзают</a:t>
            </a:r>
            <a:endParaRPr lang="ru-RU" dirty="0"/>
          </a:p>
        </p:txBody>
      </p:sp>
      <p:pic>
        <p:nvPicPr>
          <p:cNvPr id="7" name="Содержимое 6" descr="gr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2000240"/>
            <a:ext cx="4214842" cy="371477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591</Words>
  <Application>Microsoft Office PowerPoint</Application>
  <PresentationFormat>Экран (4:3)</PresentationFormat>
  <Paragraphs>132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АТМОСФЕРНЫЕ ОСАДКИ урок географии 6 класс</vt:lpstr>
      <vt:lpstr>Географический диктант</vt:lpstr>
      <vt:lpstr>Отгадай загадку!</vt:lpstr>
      <vt:lpstr>Необычные осадки</vt:lpstr>
      <vt:lpstr>Слайд 5</vt:lpstr>
      <vt:lpstr>Атмосферные осадки</vt:lpstr>
      <vt:lpstr>Дождь</vt:lpstr>
      <vt:lpstr>Снег</vt:lpstr>
      <vt:lpstr>Град</vt:lpstr>
      <vt:lpstr>Роса</vt:lpstr>
      <vt:lpstr>Туман</vt:lpstr>
      <vt:lpstr>Изморозь</vt:lpstr>
      <vt:lpstr>Иней</vt:lpstr>
      <vt:lpstr>Гололёд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АТМОСФЕРНЫЕ ОСАДКИ</dc:title>
  <dc:creator>user</dc:creator>
  <cp:lastModifiedBy>user</cp:lastModifiedBy>
  <cp:revision>19</cp:revision>
  <dcterms:created xsi:type="dcterms:W3CDTF">2014-01-30T13:05:05Z</dcterms:created>
  <dcterms:modified xsi:type="dcterms:W3CDTF">2014-02-07T12:07:55Z</dcterms:modified>
</cp:coreProperties>
</file>