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81C4224-1713-4AE3-B883-FE6CE3A4A2FA}" type="datetimeFigureOut">
              <a:rPr lang="ru-RU" smtClean="0"/>
              <a:pPr/>
              <a:t>26.03.2013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31CB88E-511C-422F-87F1-2EE21D2B35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4224-1713-4AE3-B883-FE6CE3A4A2FA}" type="datetimeFigureOut">
              <a:rPr lang="ru-RU" smtClean="0"/>
              <a:pPr/>
              <a:t>26.03.2013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B88E-511C-422F-87F1-2EE21D2B35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4224-1713-4AE3-B883-FE6CE3A4A2FA}" type="datetimeFigureOut">
              <a:rPr lang="ru-RU" smtClean="0"/>
              <a:pPr/>
              <a:t>26.03.2013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B88E-511C-422F-87F1-2EE21D2B35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1C4224-1713-4AE3-B883-FE6CE3A4A2FA}" type="datetimeFigureOut">
              <a:rPr lang="ru-RU" smtClean="0"/>
              <a:pPr/>
              <a:t>26.03.2013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31CB88E-511C-422F-87F1-2EE21D2B35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1C4224-1713-4AE3-B883-FE6CE3A4A2FA}" type="datetimeFigureOut">
              <a:rPr lang="ru-RU" smtClean="0"/>
              <a:pPr/>
              <a:t>26.03.2013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31CB88E-511C-422F-87F1-2EE21D2B35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4224-1713-4AE3-B883-FE6CE3A4A2FA}" type="datetimeFigureOut">
              <a:rPr lang="ru-RU" smtClean="0"/>
              <a:pPr/>
              <a:t>26.03.2013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B88E-511C-422F-87F1-2EE21D2B35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4224-1713-4AE3-B883-FE6CE3A4A2FA}" type="datetimeFigureOut">
              <a:rPr lang="ru-RU" smtClean="0"/>
              <a:pPr/>
              <a:t>26.03.2013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B88E-511C-422F-87F1-2EE21D2B35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1C4224-1713-4AE3-B883-FE6CE3A4A2FA}" type="datetimeFigureOut">
              <a:rPr lang="ru-RU" smtClean="0"/>
              <a:pPr/>
              <a:t>26.03.2013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31CB88E-511C-422F-87F1-2EE21D2B35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4224-1713-4AE3-B883-FE6CE3A4A2FA}" type="datetimeFigureOut">
              <a:rPr lang="ru-RU" smtClean="0"/>
              <a:pPr/>
              <a:t>26.03.2013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B88E-511C-422F-87F1-2EE21D2B35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1C4224-1713-4AE3-B883-FE6CE3A4A2FA}" type="datetimeFigureOut">
              <a:rPr lang="ru-RU" smtClean="0"/>
              <a:pPr/>
              <a:t>26.03.2013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31CB88E-511C-422F-87F1-2EE21D2B35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1C4224-1713-4AE3-B883-FE6CE3A4A2FA}" type="datetimeFigureOut">
              <a:rPr lang="ru-RU" smtClean="0"/>
              <a:pPr/>
              <a:t>26.03.2013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31CB88E-511C-422F-87F1-2EE21D2B35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1C4224-1713-4AE3-B883-FE6CE3A4A2FA}" type="datetimeFigureOut">
              <a:rPr lang="ru-RU" smtClean="0"/>
              <a:pPr/>
              <a:t>26.03.2013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31CB88E-511C-422F-87F1-2EE21D2B35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142852"/>
            <a:ext cx="6172200" cy="1894362"/>
          </a:xfrm>
        </p:spPr>
        <p:txBody>
          <a:bodyPr anchor="t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000" cap="none" spc="50" dirty="0" smtClean="0">
                <a:ln w="11430"/>
                <a:solidFill>
                  <a:srgbClr val="0042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 класс</a:t>
            </a:r>
            <a:r>
              <a:rPr lang="ru-RU" cap="none" spc="50" dirty="0" smtClean="0">
                <a:ln w="11430"/>
                <a:solidFill>
                  <a:srgbClr val="0042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cap="none" spc="50" dirty="0" smtClean="0">
                <a:ln w="11430"/>
                <a:solidFill>
                  <a:srgbClr val="0042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cap="none" spc="50" dirty="0" smtClean="0">
                <a:ln w="11430"/>
                <a:solidFill>
                  <a:srgbClr val="0042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ученицы 3 класса «А»</a:t>
            </a:r>
            <a:br>
              <a:rPr lang="ru-RU" cap="none" spc="50" dirty="0" smtClean="0">
                <a:ln w="11430"/>
                <a:solidFill>
                  <a:srgbClr val="0042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cap="none" spc="50" dirty="0" smtClean="0">
                <a:ln w="11430"/>
                <a:solidFill>
                  <a:srgbClr val="0042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ГБОУ СОШ №49</a:t>
            </a:r>
            <a:br>
              <a:rPr lang="ru-RU" cap="none" spc="50" dirty="0" smtClean="0">
                <a:ln w="11430"/>
                <a:solidFill>
                  <a:srgbClr val="0042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cap="none" spc="50" dirty="0" smtClean="0">
                <a:ln w="11430"/>
                <a:solidFill>
                  <a:srgbClr val="0042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Свиридовой Алёны</a:t>
            </a:r>
            <a:endParaRPr lang="ru-RU" cap="none" spc="50" dirty="0">
              <a:ln w="11430"/>
              <a:solidFill>
                <a:srgbClr val="00421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929066"/>
            <a:ext cx="6929486" cy="2571768"/>
          </a:xfrm>
        </p:spPr>
        <p:txBody>
          <a:bodyPr>
            <a:normAutofit fontScale="850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900" dirty="0" smtClean="0">
                <a:ln/>
                <a:solidFill>
                  <a:schemeClr val="accent3"/>
                </a:solidFill>
              </a:rPr>
              <a:t>            </a:t>
            </a:r>
            <a:r>
              <a:rPr lang="ru-RU" sz="2900" dirty="0" smtClean="0">
                <a:ln/>
                <a:solidFill>
                  <a:schemeClr val="tx1"/>
                </a:solidFill>
              </a:rPr>
              <a:t>Аппликация с элементами     </a:t>
            </a:r>
            <a:r>
              <a:rPr lang="ru-RU" sz="2900" dirty="0" err="1" smtClean="0">
                <a:ln/>
                <a:solidFill>
                  <a:schemeClr val="tx1"/>
                </a:solidFill>
              </a:rPr>
              <a:t>квиллинга</a:t>
            </a:r>
            <a:endParaRPr lang="ru-RU" sz="2900" dirty="0" smtClean="0">
              <a:ln/>
              <a:solidFill>
                <a:schemeClr val="tx1"/>
              </a:solidFill>
            </a:endParaRPr>
          </a:p>
          <a:p>
            <a:r>
              <a:rPr lang="ru-RU" sz="5100" dirty="0" smtClean="0">
                <a:ln/>
                <a:solidFill>
                  <a:schemeClr val="accent3"/>
                </a:solidFill>
              </a:rPr>
              <a:t>               </a:t>
            </a:r>
            <a:r>
              <a:rPr lang="ru-RU" sz="5100" dirty="0" smtClean="0">
                <a:ln/>
                <a:solidFill>
                  <a:srgbClr val="00421E"/>
                </a:solidFill>
              </a:rPr>
              <a:t>«Крыжовник»</a:t>
            </a:r>
          </a:p>
          <a:p>
            <a:endParaRPr lang="ru-RU" sz="2800" dirty="0" smtClean="0">
              <a:ln/>
              <a:solidFill>
                <a:schemeClr val="accent3"/>
              </a:solidFill>
            </a:endParaRPr>
          </a:p>
          <a:p>
            <a:endParaRPr lang="ru-RU" sz="2800" dirty="0" smtClean="0">
              <a:ln/>
              <a:solidFill>
                <a:schemeClr val="accent3"/>
              </a:solidFill>
            </a:endParaRPr>
          </a:p>
          <a:p>
            <a:r>
              <a:rPr lang="ru-RU" sz="2800" dirty="0" smtClean="0">
                <a:ln/>
                <a:solidFill>
                  <a:schemeClr val="accent3"/>
                </a:solidFill>
              </a:rPr>
              <a:t>                              Учитель: Благова Н.А.</a:t>
            </a:r>
            <a:endParaRPr lang="ru-RU" sz="2800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714488"/>
            <a:ext cx="2589609" cy="3452812"/>
          </a:xfrm>
          <a:prstGeom prst="rect">
            <a:avLst/>
          </a:prstGeom>
          <a:ln w="127000" cap="sq">
            <a:solidFill>
              <a:srgbClr val="00421E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Рисунок 2" descr="IMG_01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643182"/>
            <a:ext cx="2518172" cy="3357562"/>
          </a:xfrm>
          <a:prstGeom prst="rect">
            <a:avLst/>
          </a:prstGeom>
          <a:ln w="127000" cap="sq">
            <a:solidFill>
              <a:srgbClr val="00421E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43240" y="428604"/>
            <a:ext cx="5096267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i="1" spc="50" dirty="0" smtClean="0">
                <a:ln w="11430"/>
                <a:solidFill>
                  <a:srgbClr val="0042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</a:t>
            </a:r>
            <a:r>
              <a:rPr lang="en-US" sz="5400" b="1" i="1" spc="50" dirty="0" smtClean="0">
                <a:ln w="11430"/>
                <a:solidFill>
                  <a:srgbClr val="0042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i="1" spc="50" dirty="0" smtClean="0">
                <a:ln w="11430"/>
                <a:solidFill>
                  <a:srgbClr val="0042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</a:t>
            </a:r>
            <a:endParaRPr lang="ru-RU" sz="5400" b="1" i="1" spc="50" dirty="0">
              <a:ln w="11430"/>
              <a:solidFill>
                <a:srgbClr val="00421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1" y="1142984"/>
            <a:ext cx="2411033" cy="3214710"/>
          </a:xfrm>
          <a:prstGeom prst="rect">
            <a:avLst/>
          </a:prstGeom>
          <a:ln w="127000" cap="sq">
            <a:solidFill>
              <a:srgbClr val="00421E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Рисунок 2" descr="IMG_01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357430"/>
            <a:ext cx="2411015" cy="3214686"/>
          </a:xfrm>
          <a:prstGeom prst="rect">
            <a:avLst/>
          </a:prstGeom>
          <a:ln w="127000" cap="sq">
            <a:solidFill>
              <a:srgbClr val="00421E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Рисунок 3" descr="IMG_01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3214686"/>
            <a:ext cx="2250279" cy="3000372"/>
          </a:xfrm>
          <a:prstGeom prst="rect">
            <a:avLst/>
          </a:prstGeom>
          <a:ln w="127000" cap="sq">
            <a:solidFill>
              <a:srgbClr val="00421E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5984" y="214290"/>
            <a:ext cx="6357982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spc="50" dirty="0" smtClean="0">
                <a:ln w="11430"/>
                <a:solidFill>
                  <a:srgbClr val="0042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Начало работы</a:t>
            </a:r>
          </a:p>
          <a:p>
            <a:r>
              <a:rPr lang="ru-RU" sz="3600" b="1" i="1" spc="50" dirty="0" smtClean="0">
                <a:ln w="11430"/>
                <a:solidFill>
                  <a:srgbClr val="0042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Готовим  полоски </a:t>
            </a:r>
          </a:p>
          <a:p>
            <a:r>
              <a:rPr lang="ru-RU" sz="3600" b="1" i="1" spc="50" dirty="0" smtClean="0">
                <a:ln w="11430"/>
                <a:solidFill>
                  <a:srgbClr val="0042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для </a:t>
            </a:r>
            <a:r>
              <a:rPr lang="ru-RU" sz="3600" b="1" i="1" spc="50" dirty="0" err="1" smtClean="0">
                <a:ln w="11430"/>
                <a:solidFill>
                  <a:srgbClr val="0042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квиллинга</a:t>
            </a:r>
            <a:endParaRPr lang="ru-RU" sz="3600" b="1" i="1" spc="50" dirty="0" smtClean="0">
              <a:ln w="11430"/>
              <a:solidFill>
                <a:srgbClr val="00421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73329">
            <a:off x="5105072" y="3482612"/>
            <a:ext cx="1695566" cy="2260755"/>
          </a:xfrm>
          <a:prstGeom prst="rect">
            <a:avLst/>
          </a:prstGeom>
          <a:ln w="127000" cap="sq">
            <a:solidFill>
              <a:srgbClr val="00421E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Рисунок 3" descr="IMG_02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38875">
            <a:off x="4954634" y="620191"/>
            <a:ext cx="1732163" cy="2309550"/>
          </a:xfrm>
          <a:prstGeom prst="rect">
            <a:avLst/>
          </a:prstGeom>
          <a:ln w="127000" cap="sq">
            <a:solidFill>
              <a:srgbClr val="00421E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IMG_0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33751">
            <a:off x="2467548" y="1031603"/>
            <a:ext cx="1691457" cy="2255276"/>
          </a:xfrm>
          <a:prstGeom prst="rect">
            <a:avLst/>
          </a:prstGeom>
          <a:ln w="127000" cap="sq">
            <a:solidFill>
              <a:srgbClr val="00421E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 descr="IMG_02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38004">
            <a:off x="7135995" y="883160"/>
            <a:ext cx="1675004" cy="2233339"/>
          </a:xfrm>
          <a:prstGeom prst="rect">
            <a:avLst/>
          </a:prstGeom>
          <a:ln w="127000" cap="sq">
            <a:solidFill>
              <a:srgbClr val="00421E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 descr="IMG_02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867476">
            <a:off x="429730" y="1507924"/>
            <a:ext cx="1661456" cy="2215274"/>
          </a:xfrm>
          <a:prstGeom prst="rect">
            <a:avLst/>
          </a:prstGeom>
          <a:ln w="127000" cap="sq">
            <a:solidFill>
              <a:srgbClr val="00421E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 descr="IMG_02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825225">
            <a:off x="442445" y="4302157"/>
            <a:ext cx="1673544" cy="2231391"/>
          </a:xfrm>
          <a:prstGeom prst="rect">
            <a:avLst/>
          </a:prstGeom>
          <a:ln w="127000" cap="sq">
            <a:solidFill>
              <a:srgbClr val="00421E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Рисунок 8" descr="IMG_020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21883">
            <a:off x="7088895" y="3900145"/>
            <a:ext cx="1677136" cy="2236181"/>
          </a:xfrm>
          <a:prstGeom prst="rect">
            <a:avLst/>
          </a:prstGeom>
          <a:ln w="127000" cap="sq">
            <a:solidFill>
              <a:srgbClr val="00421E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Рисунок 9" descr="IMG_020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763202">
            <a:off x="2671417" y="3810942"/>
            <a:ext cx="1662047" cy="2216062"/>
          </a:xfrm>
          <a:prstGeom prst="rect">
            <a:avLst/>
          </a:prstGeom>
          <a:ln w="127000" cap="sq">
            <a:solidFill>
              <a:srgbClr val="00421E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 rot="20873997">
            <a:off x="-112835" y="214290"/>
            <a:ext cx="518443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i="1" spc="50" dirty="0" smtClean="0">
                <a:ln w="11430"/>
                <a:solidFill>
                  <a:srgbClr val="0042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Ягодки готовы</a:t>
            </a:r>
            <a:endParaRPr lang="ru-RU" sz="4800" b="1" i="1" spc="50" dirty="0">
              <a:ln w="11430"/>
              <a:solidFill>
                <a:srgbClr val="00421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428604"/>
            <a:ext cx="2143140" cy="2857520"/>
          </a:xfrm>
          <a:prstGeom prst="rect">
            <a:avLst/>
          </a:prstGeom>
          <a:ln w="127000" cap="sq">
            <a:solidFill>
              <a:srgbClr val="00421E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Рисунок 3" descr="IMG_01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285992"/>
            <a:ext cx="3143272" cy="2357454"/>
          </a:xfrm>
          <a:prstGeom prst="rect">
            <a:avLst/>
          </a:prstGeom>
          <a:ln w="127000" cap="sq">
            <a:solidFill>
              <a:srgbClr val="00421E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IMG_01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4071942"/>
            <a:ext cx="3167053" cy="2375290"/>
          </a:xfrm>
          <a:prstGeom prst="rect">
            <a:avLst/>
          </a:prstGeom>
          <a:ln w="127000" cap="sq">
            <a:solidFill>
              <a:srgbClr val="00421E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714744" y="357166"/>
            <a:ext cx="471487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i="1" spc="50" dirty="0" smtClean="0">
                <a:ln w="11430"/>
                <a:solidFill>
                  <a:srgbClr val="0042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теперь листочки</a:t>
            </a:r>
            <a:endParaRPr lang="ru-RU" sz="4800" b="1" i="1" spc="50" dirty="0">
              <a:ln w="11430"/>
              <a:solidFill>
                <a:srgbClr val="00421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735" y="4048170"/>
            <a:ext cx="1625183" cy="2166911"/>
          </a:xfrm>
          <a:prstGeom prst="rect">
            <a:avLst/>
          </a:prstGeom>
          <a:ln w="127000" cap="sq">
            <a:solidFill>
              <a:srgbClr val="00421E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IMG_02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1571611"/>
            <a:ext cx="1607323" cy="2143097"/>
          </a:xfrm>
          <a:prstGeom prst="rect">
            <a:avLst/>
          </a:prstGeom>
          <a:ln w="127000" cap="sq">
            <a:solidFill>
              <a:srgbClr val="00421E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 descr="IMG_02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142984"/>
            <a:ext cx="1518025" cy="2024033"/>
          </a:xfrm>
          <a:prstGeom prst="rect">
            <a:avLst/>
          </a:prstGeom>
          <a:ln w="127000" cap="sq">
            <a:solidFill>
              <a:srgbClr val="00421E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Рисунок 8" descr="IMG_02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857232"/>
            <a:ext cx="1660916" cy="2214554"/>
          </a:xfrm>
          <a:prstGeom prst="rect">
            <a:avLst/>
          </a:prstGeom>
          <a:ln w="127000" cap="sq">
            <a:solidFill>
              <a:srgbClr val="00421E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Рисунок 9" descr="IMG_02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3929066"/>
            <a:ext cx="1839511" cy="2452681"/>
          </a:xfrm>
          <a:prstGeom prst="rect">
            <a:avLst/>
          </a:prstGeom>
          <a:ln w="127000" cap="sq">
            <a:solidFill>
              <a:srgbClr val="00421E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Рисунок 10" descr="IMG_02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14546" y="2500306"/>
            <a:ext cx="1821651" cy="2428868"/>
          </a:xfrm>
          <a:prstGeom prst="rect">
            <a:avLst/>
          </a:prstGeom>
          <a:ln w="127000" cap="sq">
            <a:solidFill>
              <a:srgbClr val="00421E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Рисунок 11" descr="IMG_021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15140" y="4071942"/>
            <a:ext cx="1821651" cy="2428868"/>
          </a:xfrm>
          <a:prstGeom prst="rect">
            <a:avLst/>
          </a:prstGeom>
          <a:ln w="127000" cap="sq">
            <a:solidFill>
              <a:srgbClr val="00421E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85720" y="142852"/>
            <a:ext cx="468269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i="1" spc="50" dirty="0" smtClean="0">
                <a:ln w="11430"/>
                <a:solidFill>
                  <a:srgbClr val="0042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Работы готовы</a:t>
            </a:r>
            <a:endParaRPr lang="ru-RU" sz="4000" b="1" i="1" spc="50" dirty="0">
              <a:ln w="11430"/>
              <a:solidFill>
                <a:srgbClr val="00421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2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595292"/>
            <a:ext cx="2035969" cy="2714625"/>
          </a:xfrm>
          <a:prstGeom prst="rect">
            <a:avLst/>
          </a:prstGeom>
          <a:ln w="127000" cap="sq">
            <a:solidFill>
              <a:srgbClr val="00421E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Рисунок 2" descr="IMG_0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71480"/>
            <a:ext cx="2035983" cy="2714644"/>
          </a:xfrm>
          <a:prstGeom prst="rect">
            <a:avLst/>
          </a:prstGeom>
          <a:ln w="127000" cap="sq">
            <a:solidFill>
              <a:srgbClr val="00421E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Рисунок 3" descr="IMG_02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9" y="3738541"/>
            <a:ext cx="1928826" cy="2571768"/>
          </a:xfrm>
          <a:prstGeom prst="rect">
            <a:avLst/>
          </a:prstGeom>
          <a:ln w="127000" cap="sq">
            <a:solidFill>
              <a:srgbClr val="00421E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IMG_02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3714752"/>
            <a:ext cx="2035965" cy="2714620"/>
          </a:xfrm>
          <a:prstGeom prst="rect">
            <a:avLst/>
          </a:prstGeom>
          <a:ln w="127000" cap="sq">
            <a:solidFill>
              <a:srgbClr val="00421E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86050" y="1142984"/>
            <a:ext cx="3842719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 smtClean="0">
                <a:ln w="11430"/>
                <a:solidFill>
                  <a:srgbClr val="0042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ожидании </a:t>
            </a:r>
          </a:p>
          <a:p>
            <a:pPr algn="ctr"/>
            <a:r>
              <a:rPr lang="ru-RU" sz="4000" b="1" i="1" spc="50" dirty="0" smtClean="0">
                <a:ln w="11430"/>
                <a:solidFill>
                  <a:srgbClr val="0042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лета </a:t>
            </a:r>
            <a:endParaRPr lang="ru-RU" sz="4000" b="1" i="1" spc="50" dirty="0">
              <a:ln w="11430"/>
              <a:solidFill>
                <a:srgbClr val="00421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2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500174"/>
            <a:ext cx="6215106" cy="4661329"/>
          </a:xfrm>
          <a:prstGeom prst="rect">
            <a:avLst/>
          </a:prstGeom>
          <a:solidFill>
            <a:srgbClr val="000000">
              <a:shade val="95000"/>
            </a:srgbClr>
          </a:solidFill>
          <a:ln w="254000" cap="sq">
            <a:solidFill>
              <a:srgbClr val="00421E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57422" y="214290"/>
            <a:ext cx="486703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i="1" spc="50" dirty="0" smtClean="0">
                <a:ln w="11430">
                  <a:solidFill>
                    <a:srgbClr val="00421E"/>
                  </a:solidFill>
                </a:ln>
                <a:solidFill>
                  <a:srgbClr val="0042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Соберем урожай</a:t>
            </a:r>
            <a:endParaRPr lang="ru-RU" sz="4000" b="1" i="1" spc="50" dirty="0">
              <a:ln w="11430">
                <a:solidFill>
                  <a:srgbClr val="00421E"/>
                </a:solidFill>
              </a:ln>
              <a:solidFill>
                <a:srgbClr val="00421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</TotalTime>
  <Words>40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Мастер- класс ученицы 3 класса «А» ГБОУ СОШ №49 Свиридовой Алёны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 класс ученицы 3 класса «А» ГБОУ СОШ №49 Свиридовой Алёны</dc:title>
  <dc:creator>Admin</dc:creator>
  <cp:lastModifiedBy>Admin</cp:lastModifiedBy>
  <cp:revision>16</cp:revision>
  <dcterms:created xsi:type="dcterms:W3CDTF">2012-04-11T15:17:47Z</dcterms:created>
  <dcterms:modified xsi:type="dcterms:W3CDTF">2013-03-26T17:41:02Z</dcterms:modified>
</cp:coreProperties>
</file>