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FA086-0644-4528-850E-555F4F3D664F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2938A-9549-4406-A34D-A3A7880049F1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2938A-9549-4406-A34D-A3A7880049F1}" type="slidenum">
              <a:rPr lang="ru-RU" smtClean="0"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235724-7978-4973-8CD2-27A067CA5203}" type="datetimeFigureOut">
              <a:rPr lang="ru-RU" smtClean="0"/>
              <a:t>09.12.2012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C6CDF0-2A57-41C7-AE08-6786BBB7C99E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286808" cy="31146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Зимний творческий проект</a:t>
            </a:r>
            <a:br>
              <a:rPr lang="ru-RU" dirty="0" smtClean="0"/>
            </a:br>
            <a:r>
              <a:rPr lang="ru-RU" dirty="0" smtClean="0"/>
              <a:t> «Снеговики</a:t>
            </a:r>
            <a:br>
              <a:rPr lang="ru-RU" dirty="0" smtClean="0"/>
            </a:br>
            <a:r>
              <a:rPr lang="ru-RU" dirty="0" smtClean="0"/>
              <a:t> из различных материалов».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286124"/>
            <a:ext cx="7854696" cy="1752600"/>
          </a:xfrm>
        </p:spPr>
        <p:txBody>
          <a:bodyPr/>
          <a:lstStyle/>
          <a:p>
            <a:r>
              <a:rPr lang="ru-RU" dirty="0" smtClean="0"/>
              <a:t>ГБОУ СОШ №49</a:t>
            </a:r>
          </a:p>
          <a:p>
            <a:r>
              <a:rPr lang="ru-RU" dirty="0" smtClean="0"/>
              <a:t>4класс «А»</a:t>
            </a:r>
          </a:p>
          <a:p>
            <a:r>
              <a:rPr lang="ru-RU" dirty="0" smtClean="0"/>
              <a:t>Учитель: Благова Н.А. </a:t>
            </a:r>
            <a:endParaRPr lang="ru-RU" dirty="0"/>
          </a:p>
        </p:txBody>
      </p:sp>
      <p:sp>
        <p:nvSpPr>
          <p:cNvPr id="7" name="4-конечная звезда 6"/>
          <p:cNvSpPr/>
          <p:nvPr/>
        </p:nvSpPr>
        <p:spPr>
          <a:xfrm>
            <a:off x="1142976" y="4286256"/>
            <a:ext cx="928694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 rot="19490500">
            <a:off x="1193610" y="4299989"/>
            <a:ext cx="928694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4714876" y="5214950"/>
            <a:ext cx="928694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 rot="19581243">
            <a:off x="4795311" y="5366824"/>
            <a:ext cx="785818" cy="78581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bf5e1e43c2a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062" y="3477922"/>
            <a:ext cx="1985968" cy="30421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06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000108"/>
            <a:ext cx="3605349" cy="53949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435368" y="2500306"/>
            <a:ext cx="470863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Свиридова Алёна</a:t>
            </a:r>
          </a:p>
          <a:p>
            <a:endParaRPr lang="ru-RU" dirty="0"/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Основа снеговиков – носочки.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4-конечная звезда 5"/>
          <p:cNvSpPr/>
          <p:nvPr/>
        </p:nvSpPr>
        <p:spPr>
          <a:xfrm rot="19485292">
            <a:off x="7337625" y="942447"/>
            <a:ext cx="928694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7500958" y="1142984"/>
            <a:ext cx="642942" cy="92869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 rot="1750570">
            <a:off x="5000628" y="5000636"/>
            <a:ext cx="928694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 rot="20839272">
            <a:off x="5071194" y="4921349"/>
            <a:ext cx="717847" cy="12458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choink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0"/>
            <a:ext cx="2928934" cy="29289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06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928670"/>
            <a:ext cx="3605349" cy="53949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429124" y="2214554"/>
            <a:ext cx="49797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Молоствов Валериан</a:t>
            </a:r>
          </a:p>
          <a:p>
            <a:endParaRPr lang="ru-RU" dirty="0"/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Основа снеговика – ёлочные  шарики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4-конечная звезда 3"/>
          <p:cNvSpPr/>
          <p:nvPr/>
        </p:nvSpPr>
        <p:spPr>
          <a:xfrm rot="19268326">
            <a:off x="7421986" y="514116"/>
            <a:ext cx="928694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7429520" y="714356"/>
            <a:ext cx="928694" cy="78581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 rot="19767940">
            <a:off x="4530357" y="5491848"/>
            <a:ext cx="928694" cy="1214446"/>
          </a:xfrm>
          <a:prstGeom prst="star4">
            <a:avLst>
              <a:gd name="adj" fmla="val 78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4500562" y="5715016"/>
            <a:ext cx="928694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 rot="2809631">
            <a:off x="7919637" y="4704935"/>
            <a:ext cx="642942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8001024" y="4714884"/>
            <a:ext cx="428628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4fb88f263358f7bbb7ece0da4a0da77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4500570"/>
            <a:ext cx="1540811" cy="18859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06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071546"/>
            <a:ext cx="3500462" cy="52380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00034" y="2285992"/>
            <a:ext cx="4124462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C000"/>
                </a:solidFill>
              </a:rPr>
              <a:t>Халяпин Андрей</a:t>
            </a:r>
          </a:p>
          <a:p>
            <a:endParaRPr lang="ru-RU" dirty="0"/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Основа снеговика –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 бутылочка из-под </a:t>
            </a:r>
          </a:p>
          <a:p>
            <a:pPr algn="ctr"/>
            <a:r>
              <a:rPr lang="ru-RU" sz="3200" dirty="0">
                <a:solidFill>
                  <a:srgbClr val="FF0000"/>
                </a:solidFill>
              </a:rPr>
              <a:t>м</a:t>
            </a:r>
            <a:r>
              <a:rPr lang="ru-RU" sz="3200" dirty="0" smtClean="0">
                <a:solidFill>
                  <a:srgbClr val="FF0000"/>
                </a:solidFill>
              </a:rPr>
              <a:t>олока.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4-конечная звезда 5"/>
          <p:cNvSpPr/>
          <p:nvPr/>
        </p:nvSpPr>
        <p:spPr>
          <a:xfrm rot="18849035">
            <a:off x="3245322" y="745510"/>
            <a:ext cx="514427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3286116" y="785794"/>
            <a:ext cx="428628" cy="114300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 rot="19426821">
            <a:off x="948329" y="760233"/>
            <a:ext cx="552456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785786" y="1071546"/>
            <a:ext cx="928694" cy="6715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 rot="19383299">
            <a:off x="707458" y="5564921"/>
            <a:ext cx="500066" cy="85725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714348" y="5715016"/>
            <a:ext cx="490542" cy="57150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 descr="0_94b61_b6f8d43e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4429132"/>
            <a:ext cx="1330161" cy="223087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06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142984"/>
            <a:ext cx="3517187" cy="52630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642910" y="2143116"/>
            <a:ext cx="410606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Курьянович Диана</a:t>
            </a:r>
          </a:p>
          <a:p>
            <a:endParaRPr lang="ru-RU" dirty="0"/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Основа снеговика –</a:t>
            </a:r>
          </a:p>
          <a:p>
            <a:pPr algn="ctr"/>
            <a:r>
              <a:rPr lang="ru-RU" sz="3200" dirty="0">
                <a:solidFill>
                  <a:srgbClr val="FF0000"/>
                </a:solidFill>
              </a:rPr>
              <a:t>в</a:t>
            </a:r>
            <a:r>
              <a:rPr lang="ru-RU" sz="3200" dirty="0" smtClean="0">
                <a:solidFill>
                  <a:srgbClr val="FF0000"/>
                </a:solidFill>
              </a:rPr>
              <a:t>ата, обклеенная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  салфетками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4-конечная звезда 3"/>
          <p:cNvSpPr/>
          <p:nvPr/>
        </p:nvSpPr>
        <p:spPr>
          <a:xfrm rot="19100617">
            <a:off x="3668125" y="1227456"/>
            <a:ext cx="928694" cy="64294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3500430" y="5000636"/>
            <a:ext cx="928694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3714744" y="928670"/>
            <a:ext cx="928694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 rot="19237045">
            <a:off x="3681191" y="5034996"/>
            <a:ext cx="542932" cy="121444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 rot="19294901">
            <a:off x="837779" y="5522767"/>
            <a:ext cx="500066" cy="57150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857224" y="5500702"/>
            <a:ext cx="419104" cy="58102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cd49f042b4646dd8c455a4f678135029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4786322"/>
            <a:ext cx="1276350" cy="17716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52</Words>
  <Application>Microsoft Office PowerPoint</Application>
  <PresentationFormat>Экран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Зимний творческий проект  «Снеговики  из различных материалов».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Зимний творческий проект  «Снеговики  из различных материалов».</dc:title>
  <dc:creator>Admin</dc:creator>
  <cp:lastModifiedBy>Admin</cp:lastModifiedBy>
  <cp:revision>5</cp:revision>
  <dcterms:created xsi:type="dcterms:W3CDTF">2012-12-09T12:29:56Z</dcterms:created>
  <dcterms:modified xsi:type="dcterms:W3CDTF">2012-12-09T13:19:13Z</dcterms:modified>
</cp:coreProperties>
</file>