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6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676C82-2368-409C-83EF-6D7EB4F6F493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109E83-A17C-4213-BA0D-366FFE078C6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B2C2-7B0D-4C78-B639-6C4B6ED9BB84}" type="datetime1">
              <a:rPr lang="ru-RU" smtClean="0"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Алферова М.В.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A879-3BD4-473A-8606-BE550D3B6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C141-082D-4080-A416-2F3160C108B6}" type="datetime1">
              <a:rPr lang="ru-RU" smtClean="0"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Алферова М.В.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A879-3BD4-473A-8606-BE550D3B6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DD05-A3B0-47A8-A4F8-8DCBD924B85D}" type="datetime1">
              <a:rPr lang="ru-RU" smtClean="0"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Алферова М.В.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A879-3BD4-473A-8606-BE550D3B6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7E9E-AA4E-4E75-A80D-E7C7F03D246E}" type="datetime1">
              <a:rPr lang="ru-RU" smtClean="0"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Алферова М.В.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A879-3BD4-473A-8606-BE550D3B6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581CB-7F1F-4176-94E4-5E3F003E8779}" type="datetime1">
              <a:rPr lang="ru-RU" smtClean="0"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Алферова М.В.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A879-3BD4-473A-8606-BE550D3B6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3494C-7874-43E8-9C68-3A8D6614C21D}" type="datetime1">
              <a:rPr lang="ru-RU" smtClean="0"/>
              <a:t>18.03.2013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Алферова М.В.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A879-3BD4-473A-8606-BE550D3B6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ED4D2-C23E-4C7D-AE49-579178028263}" type="datetime1">
              <a:rPr lang="ru-RU" smtClean="0"/>
              <a:t>18.03.2013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Алферова М.В.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A879-3BD4-473A-8606-BE550D3B6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D479-0B7F-4390-8A4B-1FB465255601}" type="datetime1">
              <a:rPr lang="ru-RU" smtClean="0"/>
              <a:t>18.03.2013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Алферова М.В.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A879-3BD4-473A-8606-BE550D3B6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B8B09-2762-400D-BC54-2C8E3B04E720}" type="datetime1">
              <a:rPr lang="ru-RU" smtClean="0"/>
              <a:t>18.03.2013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Алферова М.В.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A879-3BD4-473A-8606-BE550D3B6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BD1A4-EF6C-4365-9D19-72CEFEB70EBE}" type="datetime1">
              <a:rPr lang="ru-RU" smtClean="0"/>
              <a:t>18.03.2013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Алферова М.В.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A879-3BD4-473A-8606-BE550D3B6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8CE3-648D-4104-BA80-7F6B54A3476F}" type="datetime1">
              <a:rPr lang="ru-RU" smtClean="0"/>
              <a:t>18.03.2013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Алферова М.В.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A879-3BD4-473A-8606-BE550D3B6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47AE7-4446-4F7D-8A03-C399EE823219}" type="datetime1">
              <a:rPr lang="ru-RU" smtClean="0"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Алферова М.В.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9A879-3BD4-473A-8606-BE550D3B6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2400" cy="1470025"/>
          </a:xfrm>
        </p:spPr>
        <p:txBody>
          <a:bodyPr/>
          <a:lstStyle/>
          <a:p>
            <a:r>
              <a:rPr lang="ru-RU" dirty="0" smtClean="0"/>
              <a:t>Как развивалась жизнь на Земле</a:t>
            </a:r>
            <a:endParaRPr lang="ru-RU" dirty="0"/>
          </a:p>
        </p:txBody>
      </p:sp>
      <p:pic>
        <p:nvPicPr>
          <p:cNvPr id="13314" name="Picture 2" descr="http://fotki.ykt.ru/albums/userpics/11181/spira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636912"/>
            <a:ext cx="5040560" cy="3969443"/>
          </a:xfrm>
          <a:prstGeom prst="rect">
            <a:avLst/>
          </a:prstGeom>
          <a:noFill/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3ECC6-956B-4B33-B8E5-5001E677129C}" type="datetime1">
              <a:rPr lang="ru-RU" smtClean="0"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Алферова М.В.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1.Соедините линиями время, когда происходили перечисленные события</a:t>
            </a:r>
            <a:endParaRPr lang="ru-RU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196752"/>
            <a:ext cx="4464496" cy="95410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Началось развитие жизни на Земле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2492896"/>
            <a:ext cx="4536504" cy="138499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Пышно разрослись леса из гигантских папоротников, хвощей и плаунов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4365104"/>
            <a:ext cx="4464496" cy="95410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Начался расцвет древних пресмыкающихся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5805264"/>
            <a:ext cx="4464496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Вымерли динозавры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508104" y="1268760"/>
            <a:ext cx="3168352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/>
              <a:t>225 </a:t>
            </a:r>
            <a:r>
              <a:rPr lang="ru-RU" sz="2800" dirty="0" err="1" smtClean="0"/>
              <a:t>млн</a:t>
            </a:r>
            <a:r>
              <a:rPr lang="ru-RU" sz="2800" dirty="0" smtClean="0"/>
              <a:t> лет назад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508104" y="2780928"/>
            <a:ext cx="3168352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/>
              <a:t>65 </a:t>
            </a:r>
            <a:r>
              <a:rPr lang="ru-RU" sz="2800" dirty="0" err="1" smtClean="0"/>
              <a:t>млн</a:t>
            </a:r>
            <a:r>
              <a:rPr lang="ru-RU" sz="2800" dirty="0" smtClean="0"/>
              <a:t> лет назад</a:t>
            </a:r>
            <a:endParaRPr lang="ru-R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5508104" y="4437112"/>
            <a:ext cx="3168352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/>
              <a:t>3,5 </a:t>
            </a:r>
            <a:r>
              <a:rPr lang="ru-RU" sz="2800" dirty="0" err="1" smtClean="0"/>
              <a:t>млрд</a:t>
            </a:r>
            <a:r>
              <a:rPr lang="ru-RU" sz="2800" dirty="0" smtClean="0"/>
              <a:t> лет назад</a:t>
            </a:r>
            <a:endParaRPr lang="ru-RU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5580112" y="5733256"/>
            <a:ext cx="3168352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/>
              <a:t>350 </a:t>
            </a:r>
            <a:r>
              <a:rPr lang="ru-RU" sz="2800" dirty="0" err="1" smtClean="0"/>
              <a:t>млн</a:t>
            </a:r>
            <a:r>
              <a:rPr lang="ru-RU" sz="2800" dirty="0" smtClean="0"/>
              <a:t> лет назад</a:t>
            </a:r>
            <a:endParaRPr lang="ru-RU" sz="2800" dirty="0"/>
          </a:p>
        </p:txBody>
      </p: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0D274-7E1A-4305-BB33-AA2542E620FE}" type="datetime1">
              <a:rPr lang="ru-RU" smtClean="0"/>
              <a:t>18.03.2013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Алферова М.В.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2.Расположите группы животных в порядке их происхождения друг от друга: </a:t>
            </a:r>
            <a:r>
              <a:rPr lang="ru-RU" sz="3600" b="1" dirty="0" smtClean="0">
                <a:solidFill>
                  <a:srgbClr val="C00000"/>
                </a:solidFill>
              </a:rPr>
              <a:t>млекопитающие, птицы, пресмыкающиеся, земноводные, рыбы</a:t>
            </a:r>
            <a:r>
              <a:rPr lang="ru-RU" sz="2800" b="1" dirty="0" smtClean="0"/>
              <a:t>. </a:t>
            </a:r>
            <a:endParaRPr lang="ru-RU" sz="2800" b="1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683568" y="2636912"/>
            <a:ext cx="7776864" cy="1643990"/>
            <a:chOff x="467544" y="2132856"/>
            <a:chExt cx="7776864" cy="1643990"/>
          </a:xfrm>
        </p:grpSpPr>
        <p:sp>
          <p:nvSpPr>
            <p:cNvPr id="5" name="TextBox 4"/>
            <p:cNvSpPr txBox="1"/>
            <p:nvPr/>
          </p:nvSpPr>
          <p:spPr>
            <a:xfrm>
              <a:off x="467544" y="2636912"/>
              <a:ext cx="1296144" cy="70788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endParaRPr lang="ru-RU" sz="40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555776" y="2636912"/>
              <a:ext cx="1296144" cy="70788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endParaRPr lang="ru-RU" sz="4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716016" y="2636912"/>
              <a:ext cx="1296144" cy="70788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endParaRPr lang="ru-RU" sz="4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948264" y="3068960"/>
              <a:ext cx="1296144" cy="70788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endParaRPr lang="ru-RU" sz="4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948264" y="2132856"/>
              <a:ext cx="1296144" cy="70788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endParaRPr lang="ru-RU" sz="4000" dirty="0"/>
            </a:p>
          </p:txBody>
        </p:sp>
        <p:sp>
          <p:nvSpPr>
            <p:cNvPr id="10" name="Стрелка вправо 9"/>
            <p:cNvSpPr/>
            <p:nvPr/>
          </p:nvSpPr>
          <p:spPr>
            <a:xfrm>
              <a:off x="3995936" y="2852936"/>
              <a:ext cx="360040" cy="288032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Стрелка вправо 10"/>
            <p:cNvSpPr/>
            <p:nvPr/>
          </p:nvSpPr>
          <p:spPr>
            <a:xfrm>
              <a:off x="1979712" y="2852936"/>
              <a:ext cx="360040" cy="288032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Стрелка вправо 11"/>
            <p:cNvSpPr/>
            <p:nvPr/>
          </p:nvSpPr>
          <p:spPr>
            <a:xfrm>
              <a:off x="6300192" y="2492896"/>
              <a:ext cx="360040" cy="288032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Стрелка вправо 12"/>
            <p:cNvSpPr/>
            <p:nvPr/>
          </p:nvSpPr>
          <p:spPr>
            <a:xfrm>
              <a:off x="6300192" y="3140968"/>
              <a:ext cx="360040" cy="288032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E8472-6DFB-4419-8D3B-C50F1C422063}" type="datetime1">
              <a:rPr lang="ru-RU" smtClean="0"/>
              <a:t>18.03.2013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Алферова М.В.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3.Подпишите рисунки и пронумеруйте их в порядке появления на Земле изображенных существ.</a:t>
            </a:r>
            <a:endParaRPr lang="ru-RU" sz="2800" b="1" dirty="0"/>
          </a:p>
        </p:txBody>
      </p:sp>
      <p:pic>
        <p:nvPicPr>
          <p:cNvPr id="16390" name="Picture 6" descr="http://age-of-mammals.ucoz.ru/_si/2/1273730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772816"/>
            <a:ext cx="2555776" cy="1960595"/>
          </a:xfrm>
          <a:prstGeom prst="rect">
            <a:avLst/>
          </a:prstGeom>
          <a:noFill/>
        </p:spPr>
      </p:pic>
      <p:grpSp>
        <p:nvGrpSpPr>
          <p:cNvPr id="9" name="Группа 8"/>
          <p:cNvGrpSpPr/>
          <p:nvPr/>
        </p:nvGrpSpPr>
        <p:grpSpPr>
          <a:xfrm>
            <a:off x="3851920" y="2060848"/>
            <a:ext cx="1584176" cy="1224136"/>
            <a:chOff x="1043608" y="4149080"/>
            <a:chExt cx="1916795" cy="1296144"/>
          </a:xfrm>
        </p:grpSpPr>
        <p:pic>
          <p:nvPicPr>
            <p:cNvPr id="16392" name="Picture 8" descr="http://semizdat.narod.ru/pictures/tril-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43608" y="4149080"/>
              <a:ext cx="1916795" cy="1296144"/>
            </a:xfrm>
            <a:prstGeom prst="rect">
              <a:avLst/>
            </a:prstGeom>
            <a:noFill/>
          </p:spPr>
        </p:pic>
        <p:sp>
          <p:nvSpPr>
            <p:cNvPr id="8" name="Прямоугольник 7"/>
            <p:cNvSpPr/>
            <p:nvPr/>
          </p:nvSpPr>
          <p:spPr>
            <a:xfrm>
              <a:off x="1115616" y="4149080"/>
              <a:ext cx="36004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6394" name="Picture 10" descr="http://pgbooks.ru/upload/blog/12b/12b067177839cfb71c99016afb3dc6d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268760"/>
            <a:ext cx="2088232" cy="2088232"/>
          </a:xfrm>
          <a:prstGeom prst="rect">
            <a:avLst/>
          </a:prstGeom>
          <a:noFill/>
        </p:spPr>
      </p:pic>
      <p:grpSp>
        <p:nvGrpSpPr>
          <p:cNvPr id="13" name="Группа 12"/>
          <p:cNvGrpSpPr/>
          <p:nvPr/>
        </p:nvGrpSpPr>
        <p:grpSpPr>
          <a:xfrm>
            <a:off x="971600" y="4365104"/>
            <a:ext cx="2232248" cy="1944216"/>
            <a:chOff x="611560" y="3933056"/>
            <a:chExt cx="2962346" cy="2376264"/>
          </a:xfrm>
        </p:grpSpPr>
        <p:pic>
          <p:nvPicPr>
            <p:cNvPr id="16396" name="Picture 12" descr="http://www.vedenin-diver.narod.ru/dinycht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83568" y="4005064"/>
              <a:ext cx="2890338" cy="2304256"/>
            </a:xfrm>
            <a:prstGeom prst="rect">
              <a:avLst/>
            </a:prstGeom>
            <a:noFill/>
          </p:spPr>
        </p:pic>
        <p:sp>
          <p:nvSpPr>
            <p:cNvPr id="12" name="Прямоугольник 11"/>
            <p:cNvSpPr/>
            <p:nvPr/>
          </p:nvSpPr>
          <p:spPr>
            <a:xfrm>
              <a:off x="611560" y="3933056"/>
              <a:ext cx="648072" cy="6480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6398" name="Picture 14" descr="http://ftl1.ru/tl_files/presentations/Pimenov/%D0%92%D0%A3%D0%97%202.%20%D0%96%D0%B8%D0%B2%D0%BE%D1%82%D0%BD%D1%8B%D0%B5/3.%20%D0%A2%D0%B5%D1%81%D1%82%D0%B8%D1%80%D0%BE%D0%B2%D0%B0%D0%BD%D0%B8%D0%B5%20%D0%B6%D0%B8%D0%B2%D0%BE%D1%82%D0%BD%D1%8B%D0%B5/JData/%D0%9F%D0%BE%D0%B4%D0%B3%D0%BE%D1%82%D0%BE%D0%B2%D0%BA%D0%B0%20%D0%B2%20%D0%92%D0%A3%D0%97.%20%D0%96%D0%B8%D0%B2%D0%BE%D1%82%D0%BD%D1%8B%D0%B5/%D0%A5%D0%BE%D1%80%D0%B4%D0%BE%D0%B2%D1%8B%D0%B5/%D0%A1%D1%82%D0%B5%D0%B3%D0%BE%D1%86%D0%B5%D1%84%D0%B0%D0%BB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8064" y="4437112"/>
            <a:ext cx="3159350" cy="1872208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611560" y="33569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491880" y="33569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Б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72200" y="33569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467544" y="60212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4355976" y="60212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</a:t>
            </a:r>
            <a:endParaRPr lang="ru-RU" dirty="0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F088-08C8-468F-A0D9-C8A90877CB63}" type="datetime1">
              <a:rPr lang="ru-RU" smtClean="0"/>
              <a:t>18.03.2013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Алферова М.В.</a:t>
            </a: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4.Кто такие динозавры? Назовите животных.</a:t>
            </a:r>
            <a:endParaRPr lang="ru-RU" b="1" dirty="0"/>
          </a:p>
        </p:txBody>
      </p:sp>
      <p:pic>
        <p:nvPicPr>
          <p:cNvPr id="17410" name="Picture 2" descr="http://img1.liveinternet.ru/images/attach/c/6/91/565/91565707_Triceratop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916832"/>
            <a:ext cx="2708360" cy="1512168"/>
          </a:xfrm>
          <a:prstGeom prst="rect">
            <a:avLst/>
          </a:prstGeom>
          <a:noFill/>
        </p:spPr>
      </p:pic>
      <p:pic>
        <p:nvPicPr>
          <p:cNvPr id="17412" name="Picture 4" descr="http://www.intertrade.kz/img/catalogue/00074892_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4293096"/>
            <a:ext cx="2132856" cy="2132856"/>
          </a:xfrm>
          <a:prstGeom prst="rect">
            <a:avLst/>
          </a:prstGeom>
          <a:noFill/>
        </p:spPr>
      </p:pic>
      <p:pic>
        <p:nvPicPr>
          <p:cNvPr id="17414" name="Picture 6" descr="http://festival.1september.ru/articles/520361/img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1772816"/>
            <a:ext cx="2765761" cy="1872208"/>
          </a:xfrm>
          <a:prstGeom prst="rect">
            <a:avLst/>
          </a:prstGeom>
          <a:noFill/>
        </p:spPr>
      </p:pic>
      <p:pic>
        <p:nvPicPr>
          <p:cNvPr id="17416" name="Picture 8" descr="http://festival.1september.ru/articles/520361/img5.jpg"/>
          <p:cNvPicPr>
            <a:picLocks noChangeAspect="1" noChangeArrowheads="1"/>
          </p:cNvPicPr>
          <p:nvPr/>
        </p:nvPicPr>
        <p:blipFill>
          <a:blip r:embed="rId5" cstate="print"/>
          <a:srcRect r="4459"/>
          <a:stretch>
            <a:fillRect/>
          </a:stretch>
        </p:blipFill>
        <p:spPr bwMode="auto">
          <a:xfrm>
            <a:off x="1331640" y="4149080"/>
            <a:ext cx="2592288" cy="259228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67544" y="29249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 flipH="1">
            <a:off x="5148064" y="299695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611560" y="602128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868144" y="602128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ECC7-B14F-44F4-BBA2-E0192D93C826}" type="datetime1">
              <a:rPr lang="ru-RU" smtClean="0"/>
              <a:t>18.03.2013</a:t>
            </a:fld>
            <a:endParaRPr lang="ru-RU"/>
          </a:p>
        </p:txBody>
      </p:sp>
      <p:sp>
        <p:nvSpPr>
          <p:cNvPr id="15" name="Нижний колонтитул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Алферова М.В.</a:t>
            </a: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120</Words>
  <Application>Microsoft Office PowerPoint</Application>
  <PresentationFormat>Экран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Как развивалась жизнь на Земле</vt:lpstr>
      <vt:lpstr>1.Соедините линиями время, когда происходили перечисленные события</vt:lpstr>
      <vt:lpstr>2.Расположите группы животных в порядке их происхождения друг от друга: млекопитающие, птицы, пресмыкающиеся, земноводные, рыбы. </vt:lpstr>
      <vt:lpstr>3.Подпишите рисунки и пронумеруйте их в порядке появления на Земле изображенных существ.</vt:lpstr>
      <vt:lpstr>4.Кто такие динозавры? Назовите животных.</vt:lpstr>
    </vt:vector>
  </TitlesOfParts>
  <Company>Ms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развивалась жизнь на Земле</dc:title>
  <dc:creator>Администратор</dc:creator>
  <cp:lastModifiedBy>Администратор</cp:lastModifiedBy>
  <cp:revision>15</cp:revision>
  <dcterms:created xsi:type="dcterms:W3CDTF">2013-02-28T18:07:55Z</dcterms:created>
  <dcterms:modified xsi:type="dcterms:W3CDTF">2013-03-18T19:42:31Z</dcterms:modified>
</cp:coreProperties>
</file>