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2" r:id="rId5"/>
    <p:sldId id="257" r:id="rId6"/>
    <p:sldId id="258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2AB38F6-E2C7-4CE7-98D4-ED13B1DA8D19}" type="datetimeFigureOut">
              <a:rPr lang="ru-RU" smtClean="0"/>
              <a:pPr/>
              <a:t>21.08.2014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48421E-A422-4FF0-BAD5-BC90E36167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0"/>
            <a:ext cx="7686482" cy="785794"/>
          </a:xfrm>
        </p:spPr>
        <p:txBody>
          <a:bodyPr/>
          <a:lstStyle/>
          <a:p>
            <a:r>
              <a:rPr lang="ru-RU" dirty="0" smtClean="0"/>
              <a:t>Час спорта со звездой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00232" y="928670"/>
            <a:ext cx="6072230" cy="110124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Физкультурно-оздоровительная акция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7170" name="Picture 2" descr="https://pp.vk.me/c616716/v616716808/a44d/6Tl2TEWKpl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763511"/>
            <a:ext cx="7913340" cy="52799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notebook1\Рабочий стол\Проекты\час спорта\x5oLLZWAiP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2445330"/>
            <a:ext cx="6643702" cy="44126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642918"/>
          </a:xfrm>
        </p:spPr>
        <p:txBody>
          <a:bodyPr/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357222" y="428604"/>
            <a:ext cx="10144196" cy="421484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популяризация здорового образа жизни и приобщение к занятиям физкультурой молодёжи города, посредством привлечения известных людей города Нижневартовска.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pp.vk.me/c316526/v316526808/72e1/nkjuRG_HNu4.jpg"/>
          <p:cNvPicPr>
            <a:picLocks noChangeAspect="1" noChangeArrowheads="1"/>
          </p:cNvPicPr>
          <p:nvPr/>
        </p:nvPicPr>
        <p:blipFill>
          <a:blip r:embed="rId2" cstate="print">
            <a:lum bright="20000" contrast="10000"/>
          </a:blip>
          <a:srcRect l="5263" t="11167" r="7368"/>
          <a:stretch>
            <a:fillRect/>
          </a:stretch>
        </p:blipFill>
        <p:spPr bwMode="auto">
          <a:xfrm>
            <a:off x="179512" y="1268760"/>
            <a:ext cx="7848872" cy="5324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07167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Проходит еженедельно с сентября 2011 каждое воскресенье в 11:00 на озере 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59832" y="1628800"/>
            <a:ext cx="4896544" cy="50405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000" b="1" u="sng" dirty="0" smtClean="0">
                <a:solidFill>
                  <a:srgbClr val="7030A0"/>
                </a:solidFill>
              </a:rPr>
              <a:t>ПЛАН АКЦИИ:</a:t>
            </a:r>
          </a:p>
          <a:p>
            <a:r>
              <a:rPr lang="ru-RU" sz="3000" b="1" dirty="0" smtClean="0">
                <a:solidFill>
                  <a:srgbClr val="7030A0"/>
                </a:solidFill>
              </a:rPr>
              <a:t>Общее построение;</a:t>
            </a:r>
          </a:p>
          <a:p>
            <a:r>
              <a:rPr lang="ru-RU" sz="3000" b="1" dirty="0" smtClean="0">
                <a:solidFill>
                  <a:srgbClr val="7030A0"/>
                </a:solidFill>
              </a:rPr>
              <a:t>Чемпионская разминка от именитого спортсмена или политика;</a:t>
            </a:r>
          </a:p>
          <a:p>
            <a:r>
              <a:rPr lang="ru-RU" sz="3000" b="1" dirty="0" smtClean="0">
                <a:solidFill>
                  <a:srgbClr val="7030A0"/>
                </a:solidFill>
              </a:rPr>
              <a:t>Общая фотография с неформальным общением;</a:t>
            </a:r>
          </a:p>
          <a:p>
            <a:r>
              <a:rPr lang="ru-RU" sz="3000" b="1" dirty="0" smtClean="0">
                <a:solidFill>
                  <a:srgbClr val="7030A0"/>
                </a:solidFill>
              </a:rPr>
              <a:t>Пробежка вокруг озера 5 км;</a:t>
            </a:r>
          </a:p>
          <a:p>
            <a:r>
              <a:rPr lang="ru-RU" sz="3000" b="1" dirty="0" smtClean="0">
                <a:solidFill>
                  <a:srgbClr val="7030A0"/>
                </a:solidFill>
              </a:rPr>
              <a:t>Занятия на спортивной площадке: перекладина, брусья, волейбол, силовые упражнения и упражнения на растяжку.</a:t>
            </a:r>
          </a:p>
          <a:p>
            <a:pPr algn="just"/>
            <a:endParaRPr lang="ru-RU" sz="3000" dirty="0" smtClean="0"/>
          </a:p>
          <a:p>
            <a:pPr algn="just"/>
            <a:endParaRPr lang="ru-RU" sz="3000" dirty="0" smtClean="0"/>
          </a:p>
          <a:p>
            <a:pPr algn="just"/>
            <a:endParaRPr lang="ru-RU" sz="3000" dirty="0" smtClean="0"/>
          </a:p>
          <a:p>
            <a:pPr algn="just"/>
            <a:endParaRPr lang="ru-RU" sz="3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572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Проведено за 6 месяцев: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7715304" cy="585789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30 физкультурно-оздоровительных акций на озере;</a:t>
            </a:r>
          </a:p>
          <a:p>
            <a:r>
              <a:rPr lang="ru-RU" sz="3200" b="1" dirty="0" smtClean="0"/>
              <a:t>Одна международная акция в рамках международного проекта «Добро без границ» Россия</a:t>
            </a:r>
            <a:r>
              <a:rPr lang="en-US" sz="3200" b="1" dirty="0" smtClean="0"/>
              <a:t>@</a:t>
            </a:r>
            <a:r>
              <a:rPr lang="ru-RU" sz="3200" b="1" dirty="0" smtClean="0"/>
              <a:t>Израиль;</a:t>
            </a:r>
          </a:p>
          <a:p>
            <a:r>
              <a:rPr lang="ru-RU" sz="3200" b="1" dirty="0" smtClean="0"/>
              <a:t>6 физкультурно-профилактических праздников на спортивных дворовых площадка;</a:t>
            </a:r>
          </a:p>
          <a:p>
            <a:r>
              <a:rPr lang="ru-RU" sz="3200" b="1" dirty="0" smtClean="0"/>
              <a:t>3 спортивных акции на центральных площадях.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notebook1\Рабочий стол\Проекты\час спорта\7mnnzty-Ho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752600"/>
            <a:ext cx="7686675" cy="51054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239000" cy="75150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вовлечено: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7500958" cy="5241314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2500 участников;</a:t>
            </a:r>
          </a:p>
          <a:p>
            <a:r>
              <a:rPr lang="ru-RU" sz="3200" b="1" dirty="0" smtClean="0"/>
              <a:t>23 именитых спортсмена;</a:t>
            </a:r>
          </a:p>
          <a:p>
            <a:r>
              <a:rPr lang="ru-RU" sz="3200" b="1" dirty="0" smtClean="0"/>
              <a:t>Глава города Нижневартовска;</a:t>
            </a:r>
          </a:p>
          <a:p>
            <a:r>
              <a:rPr lang="ru-RU" sz="3200" b="1" dirty="0" smtClean="0"/>
              <a:t>Депутат Тюменской областной думы;</a:t>
            </a:r>
          </a:p>
          <a:p>
            <a:r>
              <a:rPr lang="ru-RU" sz="3200" b="1" dirty="0" smtClean="0"/>
              <a:t>15 чемпионов России по различным видам спорта;</a:t>
            </a:r>
          </a:p>
          <a:p>
            <a:r>
              <a:rPr lang="ru-RU" sz="3200" b="1" dirty="0" smtClean="0"/>
              <a:t>10 чемпионов Мира и Европы;</a:t>
            </a:r>
          </a:p>
          <a:p>
            <a:r>
              <a:rPr lang="ru-RU" sz="3200" b="1" dirty="0" smtClean="0"/>
              <a:t>5 участников Олимпийских Игр;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121442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Спонсорская и информационная поддержка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7239000" cy="5027000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Предоставляется на каждую вторую акцию кондитерские изделия;</a:t>
            </a:r>
          </a:p>
          <a:p>
            <a:r>
              <a:rPr lang="ru-RU" sz="3000" dirty="0" smtClean="0"/>
              <a:t>Безвозмездно предоставлено 40 футболок для активных участников;</a:t>
            </a:r>
          </a:p>
          <a:p>
            <a:pPr algn="ctr">
              <a:buNone/>
            </a:pPr>
            <a:r>
              <a:rPr lang="ru-RU" sz="3000" u="sng" dirty="0" smtClean="0"/>
              <a:t>Информационные спонсоры:</a:t>
            </a:r>
          </a:p>
          <a:p>
            <a:r>
              <a:rPr lang="ru-RU" sz="3000" dirty="0" smtClean="0"/>
              <a:t>Телевидение «Самотлор», Телевидение «Транзит», Телевидение «Сфера» Телевидение «</a:t>
            </a:r>
            <a:r>
              <a:rPr lang="en-US" sz="3000" dirty="0" smtClean="0"/>
              <a:t>N1</a:t>
            </a:r>
            <a:r>
              <a:rPr lang="ru-RU" sz="3000" dirty="0" smtClean="0"/>
              <a:t>»; Радио «Европа-Плюс».</a:t>
            </a:r>
          </a:p>
          <a:p>
            <a:r>
              <a:rPr lang="ru-RU" sz="3000" dirty="0" smtClean="0"/>
              <a:t>Печатные издания: Еженедельная газета «Местное время» и «</a:t>
            </a:r>
            <a:r>
              <a:rPr lang="ru-RU" sz="3000" dirty="0" err="1" smtClean="0"/>
              <a:t>Варта</a:t>
            </a:r>
            <a:r>
              <a:rPr lang="ru-RU" sz="3000" dirty="0" smtClean="0"/>
              <a:t>»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</p:txBody>
      </p:sp>
      <p:pic>
        <p:nvPicPr>
          <p:cNvPr id="5123" name="Picture 3" descr="C:\Documents and Settings\notebook1\Рабочий стол\Проекты\час спорта\EgtMh_NYk-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0"/>
            <a:ext cx="4786346" cy="4065686"/>
          </a:xfrm>
          <a:prstGeom prst="rect">
            <a:avLst/>
          </a:prstGeom>
          <a:noFill/>
        </p:spPr>
      </p:pic>
      <p:pic>
        <p:nvPicPr>
          <p:cNvPr id="5124" name="Picture 4" descr="C:\Documents and Settings\notebook1\Рабочий стол\Проекты\час спорта\7mnnzty-Ho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43182"/>
            <a:ext cx="5214942" cy="4214818"/>
          </a:xfrm>
          <a:prstGeom prst="rect">
            <a:avLst/>
          </a:prstGeom>
          <a:noFill/>
        </p:spPr>
      </p:pic>
      <p:pic>
        <p:nvPicPr>
          <p:cNvPr id="5125" name="Picture 5" descr="C:\Documents and Settings\notebook1\Рабочий стол\Проекты\час спорта\yJ1AR2zmyy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643306" cy="2714620"/>
          </a:xfrm>
          <a:prstGeom prst="rect">
            <a:avLst/>
          </a:prstGeom>
          <a:noFill/>
        </p:spPr>
      </p:pic>
      <p:pic>
        <p:nvPicPr>
          <p:cNvPr id="5122" name="Picture 2" descr="C:\Documents and Settings\notebook1\Рабочий стол\Проекты\час спорта\nMrKrRsm4d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86348" y="2285992"/>
            <a:ext cx="4057652" cy="4572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826</TotalTime>
  <Words>218</Words>
  <Application>Microsoft Office PowerPoint</Application>
  <PresentationFormat>Экран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Час спорта со звездой</vt:lpstr>
      <vt:lpstr>Цель:</vt:lpstr>
      <vt:lpstr>Проходит еженедельно с сентября 2011 каждое воскресенье в 11:00 на озере . </vt:lpstr>
      <vt:lpstr>Проведено за 6 месяцев:</vt:lpstr>
      <vt:lpstr>вовлечено:</vt:lpstr>
      <vt:lpstr>Спонсорская и информационная поддержка 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 спорта со звездой</dc:title>
  <dc:creator>netbook1</dc:creator>
  <cp:lastModifiedBy>home</cp:lastModifiedBy>
  <cp:revision>29</cp:revision>
  <dcterms:created xsi:type="dcterms:W3CDTF">2012-07-13T11:08:21Z</dcterms:created>
  <dcterms:modified xsi:type="dcterms:W3CDTF">2014-08-22T02:59:21Z</dcterms:modified>
</cp:coreProperties>
</file>