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04" r:id="rId3"/>
    <p:sldId id="301" r:id="rId4"/>
    <p:sldId id="286" r:id="rId5"/>
    <p:sldId id="297" r:id="rId6"/>
    <p:sldId id="287" r:id="rId7"/>
    <p:sldId id="296" r:id="rId8"/>
    <p:sldId id="298" r:id="rId9"/>
    <p:sldId id="293" r:id="rId10"/>
    <p:sldId id="291" r:id="rId11"/>
    <p:sldId id="302" r:id="rId12"/>
    <p:sldId id="303" r:id="rId13"/>
  </p:sldIdLst>
  <p:sldSz cx="9144000" cy="6858000" type="screen4x3"/>
  <p:notesSz cx="6858000" cy="97139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BCB"/>
    <a:srgbClr val="E2429D"/>
    <a:srgbClr val="95175F"/>
    <a:srgbClr val="480BF5"/>
    <a:srgbClr val="A61A6A"/>
    <a:srgbClr val="2B09F7"/>
    <a:srgbClr val="0000FF"/>
    <a:srgbClr val="C6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53" autoAdjust="0"/>
  </p:normalViewPr>
  <p:slideViewPr>
    <p:cSldViewPr>
      <p:cViewPr>
        <p:scale>
          <a:sx n="78" d="100"/>
          <a:sy n="78" d="100"/>
        </p:scale>
        <p:origin x="-257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40A308-C5BE-4E67-9EA5-781D07A8BBAF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D9C12E-5FC5-4B09-802B-291257A6F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88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FF2CD5BA-6073-4258-AA46-CC5B25C0645D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6F213B-4C97-49D1-A2DB-9C3C74151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BDB3-7531-48B9-95ED-E14E62E9F8A9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1FA6-5AAA-4E54-9F4E-2316B46CE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31B4-C71F-42D8-A155-EB6DAED822FA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354A8-7D0D-4C22-ACDB-41506FC37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6AC9-3E77-4731-AF4E-052242DD88FE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2DB8-566C-496E-BCB3-40C59591D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A6963-BF59-4355-9BFD-7E125E4918E8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BE4D-4121-402A-8C7B-3D8CF8B7F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05E35-DBF3-4E47-962D-23CD2E09D37D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8E25-0F8D-4864-A683-23A0FA7EF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4D1CB-DA54-47E4-8520-F4782611134C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ECD2A65-C7A7-4443-8527-2C797DE07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299E-96F3-4119-876A-2E075B1F2D42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D168-A3E3-48FC-8BCA-DCC641CAD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B0FD-2F38-4625-A6B8-29B3B16E26FA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09DEA-7C81-4492-A572-2CB6D7501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17C2C22-1049-4DD7-B00E-58041966FAE0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2E4B9F4-9DDE-433F-83DB-A9CC26FEC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4D788D3-DA5F-4FEF-A141-77E7CC4BDA24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E1D6C28B-E7A4-4095-834C-78F4EDFDD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0A27002-6D02-4E1A-867E-0C89823DC1E6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E05713A-CD38-4598-93D8-B1717A243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9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0256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дистанционный конкурс по физике</a:t>
            </a:r>
            <a:b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«Истина где-то рядом»</a:t>
            </a:r>
            <a:b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Номинация :презентация «Гармония физики и природы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Гармония физики </a:t>
            </a:r>
            <a:b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</a:b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и </a:t>
            </a:r>
            <a:b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</a:b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природы</a:t>
            </a:r>
            <a:endParaRPr lang="ru-RU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286256"/>
            <a:ext cx="6809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Выполнила Орлова Мария</a:t>
            </a:r>
          </a:p>
          <a:p>
            <a:r>
              <a:rPr lang="ru-RU" b="1" dirty="0" smtClean="0"/>
              <a:t>ученица 10 класса МОУ СОШ с. Даниловка</a:t>
            </a:r>
          </a:p>
          <a:p>
            <a:r>
              <a:rPr lang="ru-RU" b="1" dirty="0" err="1" smtClean="0"/>
              <a:t>Аткарского</a:t>
            </a:r>
            <a:r>
              <a:rPr lang="ru-RU" b="1" dirty="0" smtClean="0"/>
              <a:t> р-на Саратовской обл.</a:t>
            </a:r>
          </a:p>
          <a:p>
            <a:r>
              <a:rPr lang="ru-RU" b="1" dirty="0" smtClean="0"/>
              <a:t>Руководитель: Москаленко Ирина Анатольевна – учитель физики</a:t>
            </a:r>
          </a:p>
          <a:p>
            <a:endParaRPr lang="ru-RU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АТОМНЫЕ ЯВЛЕНИЯ - это явления, возникающие при изменении внутреннего строения вещества физических тел (свечение Солнца и звезд, атомный взрыв).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03244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2469"/>
            <a:ext cx="3816424" cy="372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5724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Природа многообразна и интересна. Если мы научимся понимать её, находить связи с другими науками и применять знания в повседневной жизни, то очень многому сможем научиться у неё. 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Удивляйся, удивляйся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Небу, грому и дождю,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Червяку и бегемоту,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Звёздам, снегу и коту!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Удивляйся и влюбляйся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 мир, подобный хрусталю.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Хрупкий он, нужна забота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Горам, морю и цветку.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Жизнь люби и удивляйся-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Интересное кругом!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Человеком оставайся,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 добро войдёт в твой дом! </a:t>
            </a:r>
          </a:p>
          <a:p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Список литературы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4700"/>
          </a:xfrm>
        </p:spPr>
        <p:txBody>
          <a:bodyPr/>
          <a:lstStyle/>
          <a:p>
            <a:r>
              <a:rPr lang="ru-RU" sz="2400" b="1" dirty="0" smtClean="0"/>
              <a:t>Тарасов Л. В., Физика в природе. М. </a:t>
            </a:r>
            <a:r>
              <a:rPr lang="ru-RU" sz="2400" b="1" dirty="0" err="1" smtClean="0"/>
              <a:t>Вербум</a:t>
            </a:r>
            <a:r>
              <a:rPr lang="ru-RU" sz="2400" b="1" dirty="0" smtClean="0"/>
              <a:t> - М., 2002 г. </a:t>
            </a:r>
          </a:p>
          <a:p>
            <a:r>
              <a:rPr lang="ru-RU" sz="2400" b="1" dirty="0" err="1" smtClean="0"/>
              <a:t>Сёмке</a:t>
            </a:r>
            <a:r>
              <a:rPr lang="ru-RU" sz="2400" b="1" dirty="0" smtClean="0"/>
              <a:t> А. И. Физика и Живая природа </a:t>
            </a:r>
          </a:p>
          <a:p>
            <a:r>
              <a:rPr lang="ru-RU" sz="2400" b="1" dirty="0" smtClean="0"/>
              <a:t>Сайты: </a:t>
            </a:r>
            <a:r>
              <a:rPr lang="ru-RU" sz="2400" b="1" dirty="0" err="1" smtClean="0"/>
              <a:t>t</a:t>
            </a:r>
            <a:r>
              <a:rPr lang="ru-RU" sz="2400" b="1" dirty="0" smtClean="0"/>
              <a:t>​</a:t>
            </a:r>
            <a:r>
              <a:rPr lang="ru-RU" sz="2400" b="1" dirty="0" err="1" smtClean="0"/>
              <a:t>t</a:t>
            </a:r>
            <a:r>
              <a:rPr lang="ru-RU" sz="2400" b="1" dirty="0" smtClean="0"/>
              <a:t>​</a:t>
            </a:r>
            <a:r>
              <a:rPr lang="ru-RU" sz="2400" b="1" dirty="0" err="1" smtClean="0"/>
              <a:t>p</a:t>
            </a:r>
            <a:r>
              <a:rPr lang="ru-RU" sz="2400" b="1" dirty="0" smtClean="0"/>
              <a:t>​:​/​/​</a:t>
            </a:r>
            <a:r>
              <a:rPr lang="ru-RU" sz="2400" b="1" dirty="0" err="1" smtClean="0"/>
              <a:t>w</a:t>
            </a:r>
            <a:r>
              <a:rPr lang="ru-RU" sz="2400" b="1" dirty="0" smtClean="0"/>
              <a:t>​</a:t>
            </a:r>
            <a:r>
              <a:rPr lang="ru-RU" sz="2400" b="1" dirty="0" err="1" smtClean="0"/>
              <a:t>w</a:t>
            </a:r>
            <a:r>
              <a:rPr lang="ru-RU" sz="2400" b="1" dirty="0" smtClean="0"/>
              <a:t>​</a:t>
            </a:r>
            <a:r>
              <a:rPr lang="ru-RU" sz="2400" b="1" dirty="0" err="1" smtClean="0"/>
              <a:t>w</a:t>
            </a:r>
            <a:r>
              <a:rPr lang="ru-RU" sz="2400" b="1" dirty="0" smtClean="0"/>
              <a:t>​.​</a:t>
            </a:r>
            <a:r>
              <a:rPr lang="ru-RU" sz="2400" b="1" dirty="0" err="1" smtClean="0"/>
              <a:t>v</a:t>
            </a:r>
            <a:r>
              <a:rPr lang="ru-RU" sz="2400" b="1" dirty="0" smtClean="0"/>
              <a:t>​</a:t>
            </a:r>
            <a:r>
              <a:rPr lang="ru-RU" sz="2400" b="1" dirty="0" err="1" smtClean="0"/>
              <a:t>i</a:t>
            </a:r>
            <a:r>
              <a:rPr lang="ru-RU" sz="2400" b="1" dirty="0" smtClean="0"/>
              <a:t>​</a:t>
            </a:r>
            <a:r>
              <a:rPr lang="ru-RU" sz="2400" b="1" dirty="0" err="1" smtClean="0"/>
              <a:t>x</a:t>
            </a:r>
            <a:r>
              <a:rPr lang="ru-RU" sz="2400" b="1" dirty="0" smtClean="0"/>
              <a:t>​</a:t>
            </a:r>
            <a:r>
              <a:rPr lang="ru-RU" sz="2400" b="1" dirty="0" err="1" smtClean="0"/>
              <a:t>r</a:t>
            </a:r>
            <a:r>
              <a:rPr lang="ru-RU" sz="2400" b="1" dirty="0" smtClean="0"/>
              <a:t>​</a:t>
            </a:r>
            <a:r>
              <a:rPr lang="ru-RU" sz="2400" b="1" dirty="0" err="1" smtClean="0"/>
              <a:t>i</a:t>
            </a:r>
            <a:r>
              <a:rPr lang="ru-RU" sz="2400" b="1" dirty="0" smtClean="0"/>
              <a:t>​.​</a:t>
            </a:r>
            <a:r>
              <a:rPr lang="ru-RU" sz="2400" b="1" dirty="0" err="1" smtClean="0"/>
              <a:t>r</a:t>
            </a:r>
            <a:r>
              <a:rPr lang="ru-RU" sz="2400" b="1" dirty="0" smtClean="0"/>
              <a:t>​</a:t>
            </a:r>
            <a:r>
              <a:rPr lang="ru-RU" sz="2400" b="1" dirty="0" err="1" smtClean="0"/>
              <a:t>u</a:t>
            </a:r>
            <a:r>
              <a:rPr lang="ru-RU" sz="2400" b="1" dirty="0" smtClean="0"/>
              <a:t>​/​</a:t>
            </a:r>
            <a:r>
              <a:rPr lang="ru-RU" sz="2400" b="1" dirty="0" err="1" smtClean="0"/>
              <a:t>d</a:t>
            </a:r>
            <a:r>
              <a:rPr lang="ru-RU" sz="2400" b="1" dirty="0" smtClean="0"/>
              <a:t>​/​T​</a:t>
            </a:r>
            <a:r>
              <a:rPr lang="ru-RU" sz="2400" b="1" dirty="0" err="1" smtClean="0"/>
              <a:t>a</a:t>
            </a:r>
            <a:r>
              <a:rPr lang="ru-RU" sz="2400" b="1" dirty="0" smtClean="0"/>
              <a:t>​</a:t>
            </a:r>
            <a:r>
              <a:rPr lang="ru-RU" sz="2400" b="1" dirty="0" err="1" smtClean="0"/>
              <a:t>r</a:t>
            </a:r>
            <a:r>
              <a:rPr lang="ru-RU" sz="2400" b="1" dirty="0" smtClean="0"/>
              <a:t>​</a:t>
            </a:r>
            <a:r>
              <a:rPr lang="ru-RU" sz="2400" b="1" dirty="0" err="1" smtClean="0"/>
              <a:t>a</a:t>
            </a:r>
            <a:r>
              <a:rPr lang="ru-RU" sz="2400" b="1" dirty="0" smtClean="0"/>
              <a:t>​</a:t>
            </a:r>
            <a:r>
              <a:rPr lang="ru-RU" sz="2400" b="1" dirty="0" err="1" smtClean="0"/>
              <a:t>s</a:t>
            </a:r>
            <a:r>
              <a:rPr lang="ru-RU" sz="2400" b="1" dirty="0" smtClean="0"/>
              <a:t>​</a:t>
            </a:r>
            <a:r>
              <a:rPr lang="ru-RU" sz="2400" b="1" dirty="0" err="1" smtClean="0"/>
              <a:t>o</a:t>
            </a:r>
            <a:r>
              <a:rPr lang="ru-RU" sz="2400" b="1" dirty="0" smtClean="0"/>
              <a:t>​</a:t>
            </a:r>
            <a:r>
              <a:rPr lang="ru-RU" sz="2400" b="1" dirty="0" err="1" smtClean="0"/>
              <a:t>v</a:t>
            </a:r>
            <a:r>
              <a:rPr lang="ru-RU" sz="2400" b="1" dirty="0" smtClean="0"/>
              <a:t>​%​2​0​L​.​</a:t>
            </a:r>
            <a:r>
              <a:rPr lang="en-US" sz="2400" b="1" dirty="0" smtClean="0"/>
              <a:t>V​.​%​2​0​%​2​0​_​F​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​z​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​k​a​%​2​0​v​%​2​0​p​r​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​r​o​d​e​.​p​d​f </a:t>
            </a:r>
            <a:endParaRPr lang="ru-RU" sz="2400" b="1" dirty="0" smtClean="0"/>
          </a:p>
          <a:p>
            <a:r>
              <a:rPr lang="en-US" sz="2400" b="1" dirty="0" smtClean="0"/>
              <a:t>www.aiportal.ru ru.wikipedia.org</a:t>
            </a:r>
            <a:endParaRPr lang="ru-RU" sz="2400" b="1" dirty="0" smtClean="0"/>
          </a:p>
          <a:p>
            <a:r>
              <a:rPr lang="en-US" sz="2400" b="1" dirty="0" smtClean="0"/>
              <a:t>http://www.prosv.ru/ebooks/Gumaev_Fizika_9-10kl/1.html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85828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Человек  живет в мире природы. И все, что нас окружает, — воздух, деревья, река, солнце — это различные объекты природы. С объектами природы постоянно происходят изменения, которые называются природными явлениями. С древних времен люди пытались понять: как и почему происходят различные явления? Физика – одна из наук, изучающих природу . Объекты природы, которые участвуют в природном явлении и изучаются физикой, называются физическими телами, а природные явления, происходящие с ними, называются физическими явлениями.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В живой природе можно найти все физические явления: 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C000"/>
                </a:solidFill>
              </a:rPr>
              <a:t>Наблюдая и изучая явления, происходящие в природе, люди нашли им применение в своей жизни. Наблюдая за полетом птиц , люди сконструировали самолет. Наблюдая за плавающим деревом, человек научился строить корабли, покорил моря и океаны. Изучив способ передвижения медузы, ученые придумали ракетный двигатель . Наблюдая за молнией, ученые открыли электричество, без которого сегодня люди не могут жить и работать. 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Приведем примеры физических явлений, наблюдаемых в природе.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dirty="0"/>
          </a:p>
        </p:txBody>
      </p:sp>
      <p:pic>
        <p:nvPicPr>
          <p:cNvPr id="4" name="Рисунок 3" descr="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071810"/>
            <a:ext cx="621510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80339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Механические явления - </a:t>
            </a:r>
            <a:r>
              <a:rPr lang="ru-RU" sz="2000" b="1" dirty="0" err="1" smtClean="0">
                <a:solidFill>
                  <a:schemeClr val="tx1"/>
                </a:solidFill>
              </a:rPr>
              <a:t>явления</a:t>
            </a:r>
            <a:r>
              <a:rPr lang="ru-RU" sz="2000" b="1" dirty="0" smtClean="0">
                <a:solidFill>
                  <a:schemeClr val="tx1"/>
                </a:solidFill>
              </a:rPr>
              <a:t> , которые связаны с движением тел. Физика не только рассматривает и описывает движение, но и объясняет причины, по которым тело начинает или прекращает движение, движется или покоится. Примером таких явлений  в природе является движение волн на море или снегопад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960439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928814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Законы Ньютона позволяют объяснить очень важное механическое явление -реактивное движение. Так называют движение тела, возникающее при отделении от него с какой-либо скоростью некоторой его части.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1722437"/>
            <a:ext cx="3000396" cy="4992711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По принципу реактивного движения передвигаются некоторые представители животного мира, например кальмары и осьминоги. Периодически выбрасывая вбираемую в себя воду, они способны развивать скорость до 60-70 км/ч. Аналогичным образом перемещаются медузы, каракатицы и некоторые другие животные.</a:t>
            </a:r>
          </a:p>
          <a:p>
            <a:endParaRPr lang="ru-RU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736304" cy="17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302433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84784"/>
            <a:ext cx="248332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9160"/>
            <a:ext cx="2825162" cy="183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2483321" cy="162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7664"/>
            <a:ext cx="928662" cy="5943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ЗВУКОВЫЕ ЯВЛЕНИЯ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7224" y="367664"/>
            <a:ext cx="3286148" cy="5943600"/>
          </a:xfrm>
        </p:spPr>
        <p:txBody>
          <a:bodyPr/>
          <a:lstStyle/>
          <a:p>
            <a:r>
              <a:rPr lang="ru-RU" sz="1600" b="1" dirty="0" smtClean="0"/>
              <a:t>Звуковые явления – это явления,  связанные с  возникновением звука,  его распространением, восприятием и </a:t>
            </a:r>
            <a:r>
              <a:rPr lang="ru-RU" sz="1600" b="1" dirty="0" err="1" smtClean="0"/>
              <a:t>воздействи</a:t>
            </a:r>
            <a:r>
              <a:rPr lang="ru-RU" sz="1600" b="1" dirty="0" smtClean="0"/>
              <a:t> ем. </a:t>
            </a:r>
          </a:p>
          <a:p>
            <a:r>
              <a:rPr lang="ru-RU" sz="1600" b="1" dirty="0" smtClean="0"/>
              <a:t>Эхо — звуковое явление, состоящее в том, что звук от источника доходит до какого-то препятствия, отражается от него и возвращается к месту, где он возник. </a:t>
            </a:r>
          </a:p>
          <a:p>
            <a:r>
              <a:rPr lang="ru-RU" sz="1600" b="1" dirty="0" smtClean="0"/>
              <a:t>Язык звуков дельфинов  — звуковая сигнализация, выраженная в виде звуковых импульсов и ультразвука. Примерами таких звуков могут быть: щебет, жужжание, </a:t>
            </a:r>
            <a:r>
              <a:rPr lang="ru-RU" sz="1600" b="1" dirty="0" err="1" smtClean="0"/>
              <a:t>визги</a:t>
            </a:r>
            <a:r>
              <a:rPr lang="ru-RU" sz="1600" b="1" dirty="0" smtClean="0"/>
              <a:t>, скрежет, щёлканье, чмоканье, скрипы, хлопки, писк, рёв, вопли, крики, кваканье, свисты.</a:t>
            </a:r>
          </a:p>
          <a:p>
            <a:r>
              <a:rPr lang="ru-RU" sz="1600" b="1" dirty="0" smtClean="0"/>
              <a:t> 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/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1814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7072"/>
            <a:ext cx="42672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дельфин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1988840"/>
            <a:ext cx="609600" cy="872480"/>
          </a:xfrm>
          <a:prstGeom prst="rect">
            <a:avLst/>
          </a:prstGeom>
        </p:spPr>
      </p:pic>
      <p:pic>
        <p:nvPicPr>
          <p:cNvPr id="5" name="гроз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45104" y="50131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5716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ЭЛЕКТРИЧЕСКИЕ ЯВЛЕНИЯ – </a:t>
            </a:r>
            <a:r>
              <a:rPr lang="ru-RU" sz="2800" b="1" dirty="0" err="1" smtClean="0">
                <a:solidFill>
                  <a:schemeClr val="tx1"/>
                </a:solidFill>
              </a:rPr>
              <a:t>явления</a:t>
            </a:r>
            <a:r>
              <a:rPr lang="ru-RU" sz="2800" b="1" dirty="0" smtClean="0">
                <a:solidFill>
                  <a:schemeClr val="tx1"/>
                </a:solidFill>
              </a:rPr>
              <a:t>, обусловленные существованием, взаимодействием и движением электрических зарядов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643314"/>
            <a:ext cx="5929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Молния это- электрический разряд в газовой среде при напряжении в несколько сотен миллионов вольт и расстоянии между электродами в несколько километров.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3929066"/>
            <a:ext cx="1857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Статическое                                                                                                                                                            электричество 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5143512"/>
            <a:ext cx="285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Некоторые животные используют электрические разряды для защиты или охоты.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шар.мол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428736"/>
            <a:ext cx="2786058" cy="2214578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383897"/>
            <a:ext cx="2555776" cy="225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399738" cy="280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48" y="4797152"/>
            <a:ext cx="320384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941615"/>
            <a:ext cx="2582128" cy="16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МАГНИТНЫЕ ЯВЛЕНИЯ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509120"/>
            <a:ext cx="7533456" cy="2044080"/>
          </a:xfrm>
        </p:spPr>
        <p:txBody>
          <a:bodyPr/>
          <a:lstStyle/>
          <a:p>
            <a:r>
              <a:rPr lang="ru-RU" sz="2000" b="1" dirty="0" smtClean="0"/>
              <a:t>Магнитное взаимодействие играет важную роль в процессах, протекающих во Вселенной. Одним из магнитных явления являются магнитные бури. Они  вызываются поступлением в окрестности Земли возмущённых потоков солнечного ветра и их взаимодействием с магнитосферой Земли.</a:t>
            </a:r>
          </a:p>
          <a:p>
            <a:endParaRPr lang="ru-RU" dirty="0"/>
          </a:p>
        </p:txBody>
      </p:sp>
      <p:pic>
        <p:nvPicPr>
          <p:cNvPr id="6" name="Рисунок 5" descr="мб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" r="62"/>
          <a:stretch>
            <a:fillRect/>
          </a:stretch>
        </p:blipFill>
        <p:spPr>
          <a:xfrm>
            <a:off x="2267744" y="404664"/>
            <a:ext cx="5882035" cy="40631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3"/>
            <a:ext cx="8229600" cy="7858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ОПТИЧЕСКИЕ ЯВЛЕНИЯ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928671"/>
            <a:ext cx="3643338" cy="342902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   В центре внимания оптических явлений находится оптическое излучение ( свет), распространение и явления, наблюдаемые при взаимодействии света и вещества. Возникают  эти явления при прохождении света через атмосферу</a:t>
            </a:r>
            <a:endParaRPr lang="ru-RU" sz="1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928670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заря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5357826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радуга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215082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северное сияние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3857628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солнечные зайчики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6530"/>
            <a:ext cx="2421878" cy="223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" y="4205984"/>
            <a:ext cx="3131393" cy="209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17238"/>
            <a:ext cx="2962672" cy="199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50" y="4201116"/>
            <a:ext cx="2627337" cy="250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0732"/>
            <a:ext cx="857224" cy="61539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ТЕПЛОВЫЕ ЯВЛЕНИЯ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664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6398924"/>
            <a:ext cx="58102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4572008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Всё, что происходит в природе, так или иначе связано с теплотой. Меняется температура окружающей среды, каждое тело имеет свою температуру. Солнце отдаёт своё тепло нашей планете, тают сосульки и образуется туман -всё это тепловые явления.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14290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сосульки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7884" y="1785926"/>
            <a:ext cx="222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таяние ледников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9586" y="3929066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туман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2357430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испарение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012"/>
            <a:ext cx="3126222" cy="163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463"/>
            <a:ext cx="1879104" cy="221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26762"/>
            <a:ext cx="3131256" cy="182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28" y="2222983"/>
            <a:ext cx="3661258" cy="232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1400</TotalTime>
  <Words>801</Words>
  <Application>Microsoft Office PowerPoint</Application>
  <PresentationFormat>Экран (4:3)</PresentationFormat>
  <Paragraphs>63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Региональный дистанционный конкурс по физике «Истина где-то рядом» Номинация :презентация «Гармония физики и природы»   Гармония физики  и  природы</vt:lpstr>
      <vt:lpstr>Презентация PowerPoint</vt:lpstr>
      <vt:lpstr>Механические явления - явления , которые связаны с движением тел. Физика не только рассматривает и описывает движение, но и объясняет причины, по которым тело начинает или прекращает движение, движется или покоится. Примером таких явлений  в природе является движение волн на море или снегопад</vt:lpstr>
      <vt:lpstr>Законы Ньютона позволяют объяснить очень важное механическое явление -реактивное движение. Так называют движение тела, возникающее при отделении от него с какой-либо скоростью некоторой его части. </vt:lpstr>
      <vt:lpstr>ЗВУКОВЫЕ ЯВЛЕНИЯ</vt:lpstr>
      <vt:lpstr>ЭЛЕКТРИЧЕСКИЕ ЯВЛЕНИЯ – явления, обусловленные существованием, взаимодействием и движением электрических зарядов </vt:lpstr>
      <vt:lpstr>МАГНИТНЫЕ ЯВЛЕНИЯ</vt:lpstr>
      <vt:lpstr>ОПТИЧЕСКИЕ ЯВЛЕНИЯ</vt:lpstr>
      <vt:lpstr>ТЕПЛОВЫЕ ЯВЛЕНИЯ</vt:lpstr>
      <vt:lpstr>АТОМНЫЕ ЯВЛЕНИЯ - это явления, возникающие при изменении внутреннего строения вещества физических тел (свечение Солнца и звезд, атомный взрыв).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Арчик</dc:creator>
  <cp:lastModifiedBy>user</cp:lastModifiedBy>
  <cp:revision>142</cp:revision>
  <dcterms:created xsi:type="dcterms:W3CDTF">2013-05-09T10:12:34Z</dcterms:created>
  <dcterms:modified xsi:type="dcterms:W3CDTF">2014-11-12T10:07:39Z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000800869c0000000000010250800207f7000400038000</vt:lpwstr>
  </property>
</Properties>
</file>